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notesSlides/notesSlide11.xml" ContentType="application/vnd.openxmlformats-officedocument.presentationml.notesSlide+xml"/>
  <Override PartName="/ppt/media/image17.jpeg" ContentType="image/jpeg"/>
  <Override PartName="/ppt/media/image18.jpeg" ContentType="image/jpeg"/>
  <Override PartName="/ppt/media/image19.jpeg" ContentType="image/jpeg"/>
  <Override PartName="/ppt/notesSlides/notesSlide12.xml" ContentType="application/vnd.openxmlformats-officedocument.presentationml.notesSlide+xml"/>
  <Override PartName="/ppt/media/image20.jpeg" ContentType="image/jpeg"/>
  <Override PartName="/ppt/media/image21.jpeg" ContentType="image/jpeg"/>
  <Override PartName="/ppt/notesSlides/notesSlide13.xml" ContentType="application/vnd.openxmlformats-officedocument.presentationml.notesSlide+xml"/>
  <Override PartName="/ppt/media/image22.jpeg" ContentType="image/jpeg"/>
  <Override PartName="/ppt/notesSlides/notesSlide14.xml" ContentType="application/vnd.openxmlformats-officedocument.presentationml.notesSlide+xml"/>
  <Override PartName="/ppt/media/image23.jpeg" ContentType="image/jpeg"/>
  <Override PartName="/ppt/media/image24.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5.jpeg" ContentType="image/jpeg"/>
  <Override PartName="/ppt/media/image26.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7.jpe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28.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29.jpe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30.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31.jpeg" ContentType="image/jpeg"/>
  <Override PartName="/ppt/media/image32.jpeg" ContentType="image/jpeg"/>
  <Override PartName="/ppt/media/image33.jpe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media/image34.jpeg" ContentType="image/jpeg"/>
  <Override PartName="/ppt/notesSlides/notesSlide6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1pPr>
    <a:lvl2pPr marL="0" marR="0" indent="3429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2pPr>
    <a:lvl3pPr marL="0" marR="0" indent="6858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3pPr>
    <a:lvl4pPr marL="0" marR="0" indent="10287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4pPr>
    <a:lvl5pPr marL="0" marR="0" indent="13716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5pPr>
    <a:lvl6pPr marL="0" marR="0" indent="17145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6pPr>
    <a:lvl7pPr marL="0" marR="0" indent="20574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7pPr>
    <a:lvl8pPr marL="0" marR="0" indent="24003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8pPr>
    <a:lvl9pPr marL="0" marR="0" indent="274320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Ref idx="minor">
          <a:srgbClr val="F0D6AC"/>
        </a:fontRef>
        <a:srgbClr val="F0D6AC"/>
      </a:tcTxStyle>
      <a:tcStyle>
        <a:tcBdr>
          <a:left>
            <a:ln w="12700" cap="flat">
              <a:solidFill>
                <a:srgbClr val="F0D6AC"/>
              </a:solidFill>
              <a:prstDash val="solid"/>
              <a:round/>
            </a:ln>
          </a:left>
          <a:right>
            <a:ln w="381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firstCol>
    <a:lastRow>
      <a:tcTxStyle b="on" i="off">
        <a:fontRef idx="minor">
          <a:srgbClr val="F0D6AC"/>
        </a:fontRef>
        <a:srgbClr val="F0D6AC"/>
      </a:tcTxStyle>
      <a:tcStyle>
        <a:tcBdr>
          <a:left>
            <a:ln w="12700" cap="flat">
              <a:solidFill>
                <a:srgbClr val="F0D6AC"/>
              </a:solidFill>
              <a:prstDash val="solid"/>
              <a:round/>
            </a:ln>
          </a:left>
          <a:right>
            <a:ln w="12700" cap="flat">
              <a:solidFill>
                <a:srgbClr val="F0D6AC"/>
              </a:solidFill>
              <a:prstDash val="solid"/>
              <a:round/>
            </a:ln>
          </a:right>
          <a:top>
            <a:ln w="381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lastRow>
    <a:firstRow>
      <a:tcTxStyle b="on" i="off">
        <a:fontRef idx="minor">
          <a:srgbClr val="F0D6AC"/>
        </a:fontRef>
        <a:srgbClr val="F0D6AC"/>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381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firstRow>
  </a:tblStyle>
  <a:tblStyle styleId="{D51ADE6A-740E-44AE-83CC-AE7238B6C88D}" styleName="">
    <a:tblBg/>
    <a:wholeTbl>
      <a:tcTxStyle b="on" i="off">
        <a:font>
          <a:latin typeface="Times New Roman"/>
          <a:ea typeface="Times New Roman"/>
          <a:cs typeface="Times New Roman"/>
        </a:font>
        <a:srgbClr val="000000"/>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D5D4"/>
          </a:solidFill>
        </a:fill>
      </a:tcStyle>
    </a:wholeTbl>
    <a:band2H>
      <a:tcTxStyle b="def" i="def"/>
      <a:tcStyle>
        <a:tcBdr/>
        <a:fill>
          <a:solidFill>
            <a:srgbClr val="FFECEB"/>
          </a:solidFill>
        </a:fill>
      </a:tcStyle>
    </a:band2H>
    <a:firstCol>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381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2600"/>
          </a:solidFill>
        </a:fill>
      </a:tcStyle>
    </a:firstCol>
    <a:lastRow>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12700" cap="flat">
              <a:solidFill>
                <a:srgbClr val="F0D6AC"/>
              </a:solidFill>
              <a:prstDash val="solid"/>
              <a:round/>
            </a:ln>
          </a:right>
          <a:top>
            <a:ln w="381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2600"/>
          </a:solidFill>
        </a:fill>
      </a:tcStyle>
    </a:lastRow>
    <a:firstRow>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381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2600"/>
          </a:solidFill>
        </a:fill>
      </a:tcStyle>
    </a:firstRow>
  </a:tblStyle>
  <a:tblStyle styleId="{4A9BC294-FFE2-49D5-8D69-9E1BD2C41BD5}" styleName="">
    <a:tblBg/>
    <a:wholeTbl>
      <a:tcTxStyle b="on" i="off">
        <a:font>
          <a:latin typeface="Times New Roman"/>
          <a:ea typeface="Times New Roman"/>
          <a:cs typeface="Times New Roman"/>
        </a:font>
        <a:srgbClr val="000000"/>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381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firstCol>
    <a:lastRow>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12700" cap="flat">
              <a:solidFill>
                <a:srgbClr val="F0D6AC"/>
              </a:solidFill>
              <a:prstDash val="solid"/>
              <a:round/>
            </a:ln>
          </a:right>
          <a:top>
            <a:ln w="381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lastRow>
    <a:firstRow>
      <a:tcTxStyle b="on" i="off">
        <a:font>
          <a:latin typeface="Times New Roman"/>
          <a:ea typeface="Times New Roman"/>
          <a:cs typeface="Times New Roman"/>
        </a:font>
        <a:srgbClr val="F0D6AC"/>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381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C6E6E9"/>
          </a:solidFill>
        </a:fill>
      </a:tcStyle>
    </a:firstRow>
  </a:tblStyle>
  <a:tblStyle styleId="{BBFC77FB-9ED0-4EC9-95AA-A1379042E648}" styleName="">
    <a:tblBg/>
    <a:wholeTbl>
      <a:tcTxStyle b="off" i="off">
        <a:fontRef idx="minor">
          <a:srgbClr val="929292"/>
        </a:fontRef>
        <a:srgbClr val="929292"/>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FAFC"/>
          </a:solidFill>
        </a:fill>
      </a:tcStyle>
    </a:wholeTbl>
    <a:band2H>
      <a:tcTxStyle b="def" i="def"/>
      <a:tcStyle>
        <a:tcBdr/>
        <a:fill>
          <a:solidFill>
            <a:srgbClr val="FFFDFE"/>
          </a:solidFill>
        </a:fill>
      </a:tcStyle>
    </a:band2H>
    <a:firstCol>
      <a:tcTxStyle b="on" i="off">
        <a:fontRef idx="minor">
          <a:srgbClr val="F0D6AC"/>
        </a:fontRef>
        <a:srgbClr val="F0D6AC"/>
      </a:tcTxStyle>
      <a:tcStyle>
        <a:tcBdr>
          <a:left>
            <a:ln w="12700" cap="flat">
              <a:solidFill>
                <a:srgbClr val="F0D6AC"/>
              </a:solidFill>
              <a:prstDash val="solid"/>
              <a:round/>
            </a:ln>
          </a:left>
          <a:right>
            <a:ln w="38100" cap="flat">
              <a:solidFill>
                <a:srgbClr val="F0D6AC"/>
              </a:solidFill>
              <a:prstDash val="solid"/>
              <a:round/>
            </a:ln>
          </a:right>
          <a:top>
            <a:ln w="127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E8F2"/>
          </a:solidFill>
        </a:fill>
      </a:tcStyle>
    </a:firstCol>
    <a:lastRow>
      <a:tcTxStyle b="on" i="off">
        <a:fontRef idx="minor">
          <a:srgbClr val="F0D6AC"/>
        </a:fontRef>
        <a:srgbClr val="F0D6AC"/>
      </a:tcTxStyle>
      <a:tcStyle>
        <a:tcBdr>
          <a:left>
            <a:ln w="12700" cap="flat">
              <a:solidFill>
                <a:srgbClr val="F0D6AC"/>
              </a:solidFill>
              <a:prstDash val="solid"/>
              <a:round/>
            </a:ln>
          </a:left>
          <a:right>
            <a:ln w="12700" cap="flat">
              <a:solidFill>
                <a:srgbClr val="F0D6AC"/>
              </a:solidFill>
              <a:prstDash val="solid"/>
              <a:round/>
            </a:ln>
          </a:right>
          <a:top>
            <a:ln w="38100" cap="flat">
              <a:solidFill>
                <a:srgbClr val="F0D6AC"/>
              </a:solidFill>
              <a:prstDash val="solid"/>
              <a:round/>
            </a:ln>
          </a:top>
          <a:bottom>
            <a:ln w="127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E8F2"/>
          </a:solidFill>
        </a:fill>
      </a:tcStyle>
    </a:lastRow>
    <a:firstRow>
      <a:tcTxStyle b="on" i="off">
        <a:fontRef idx="minor">
          <a:srgbClr val="F0D6AC"/>
        </a:fontRef>
        <a:srgbClr val="F0D6AC"/>
      </a:tcTxStyle>
      <a:tcStyle>
        <a:tcBdr>
          <a:left>
            <a:ln w="12700" cap="flat">
              <a:solidFill>
                <a:srgbClr val="F0D6AC"/>
              </a:solidFill>
              <a:prstDash val="solid"/>
              <a:round/>
            </a:ln>
          </a:left>
          <a:right>
            <a:ln w="12700" cap="flat">
              <a:solidFill>
                <a:srgbClr val="F0D6AC"/>
              </a:solidFill>
              <a:prstDash val="solid"/>
              <a:round/>
            </a:ln>
          </a:right>
          <a:top>
            <a:ln w="12700" cap="flat">
              <a:solidFill>
                <a:srgbClr val="F0D6AC"/>
              </a:solidFill>
              <a:prstDash val="solid"/>
              <a:round/>
            </a:ln>
          </a:top>
          <a:bottom>
            <a:ln w="38100" cap="flat">
              <a:solidFill>
                <a:srgbClr val="F0D6AC"/>
              </a:solidFill>
              <a:prstDash val="solid"/>
              <a:round/>
            </a:ln>
          </a:bottom>
          <a:insideH>
            <a:ln w="12700" cap="flat">
              <a:solidFill>
                <a:srgbClr val="F0D6AC"/>
              </a:solidFill>
              <a:prstDash val="solid"/>
              <a:round/>
            </a:ln>
          </a:insideH>
          <a:insideV>
            <a:ln w="12700" cap="flat">
              <a:solidFill>
                <a:srgbClr val="F0D6AC"/>
              </a:solidFill>
              <a:prstDash val="solid"/>
              <a:round/>
            </a:ln>
          </a:insideV>
        </a:tcBdr>
        <a:fill>
          <a:solidFill>
            <a:srgbClr val="FFE8F2"/>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5" name="Shape 65"/>
          <p:cNvSpPr/>
          <p:nvPr>
            <p:ph type="sldImg"/>
          </p:nvPr>
        </p:nvSpPr>
        <p:spPr>
          <a:xfrm>
            <a:off x="1143000" y="685800"/>
            <a:ext cx="4572000" cy="3429000"/>
          </a:xfrm>
          <a:prstGeom prst="rect">
            <a:avLst/>
          </a:prstGeom>
        </p:spPr>
        <p:txBody>
          <a:bodyPr/>
          <a:lstStyle/>
          <a:p>
            <a:pPr/>
          </a:p>
        </p:txBody>
      </p:sp>
      <p:sp>
        <p:nvSpPr>
          <p:cNvPr id="66" name="Shape 66"/>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F0D6AC"/>
        </a:solidFill>
        <a:uFill>
          <a:solidFill>
            <a:srgbClr val="F0D6AC"/>
          </a:solidFill>
        </a:uFill>
        <a:latin typeface="+mn-lt"/>
        <a:ea typeface="+mn-ea"/>
        <a:cs typeface="+mn-cs"/>
        <a:sym typeface="Gill Sans"/>
      </a:defRPr>
    </a:lvl1pPr>
    <a:lvl2pPr indent="228600" latinLnBrk="0">
      <a:defRPr sz="1200">
        <a:solidFill>
          <a:srgbClr val="F0D6AC"/>
        </a:solidFill>
        <a:uFill>
          <a:solidFill>
            <a:srgbClr val="F0D6AC"/>
          </a:solidFill>
        </a:uFill>
        <a:latin typeface="+mn-lt"/>
        <a:ea typeface="+mn-ea"/>
        <a:cs typeface="+mn-cs"/>
        <a:sym typeface="Gill Sans"/>
      </a:defRPr>
    </a:lvl2pPr>
    <a:lvl3pPr indent="457200" latinLnBrk="0">
      <a:defRPr sz="1200">
        <a:solidFill>
          <a:srgbClr val="F0D6AC"/>
        </a:solidFill>
        <a:uFill>
          <a:solidFill>
            <a:srgbClr val="F0D6AC"/>
          </a:solidFill>
        </a:uFill>
        <a:latin typeface="+mn-lt"/>
        <a:ea typeface="+mn-ea"/>
        <a:cs typeface="+mn-cs"/>
        <a:sym typeface="Gill Sans"/>
      </a:defRPr>
    </a:lvl3pPr>
    <a:lvl4pPr indent="685800" latinLnBrk="0">
      <a:defRPr sz="1200">
        <a:solidFill>
          <a:srgbClr val="F0D6AC"/>
        </a:solidFill>
        <a:uFill>
          <a:solidFill>
            <a:srgbClr val="F0D6AC"/>
          </a:solidFill>
        </a:uFill>
        <a:latin typeface="+mn-lt"/>
        <a:ea typeface="+mn-ea"/>
        <a:cs typeface="+mn-cs"/>
        <a:sym typeface="Gill Sans"/>
      </a:defRPr>
    </a:lvl4pPr>
    <a:lvl5pPr indent="914400" latinLnBrk="0">
      <a:defRPr sz="1200">
        <a:solidFill>
          <a:srgbClr val="F0D6AC"/>
        </a:solidFill>
        <a:uFill>
          <a:solidFill>
            <a:srgbClr val="F0D6AC"/>
          </a:solidFill>
        </a:uFill>
        <a:latin typeface="+mn-lt"/>
        <a:ea typeface="+mn-ea"/>
        <a:cs typeface="+mn-cs"/>
        <a:sym typeface="Gill Sans"/>
      </a:defRPr>
    </a:lvl5pPr>
    <a:lvl6pPr indent="1143000" latinLnBrk="0">
      <a:defRPr sz="1200">
        <a:solidFill>
          <a:srgbClr val="F0D6AC"/>
        </a:solidFill>
        <a:uFill>
          <a:solidFill>
            <a:srgbClr val="F0D6AC"/>
          </a:solidFill>
        </a:uFill>
        <a:latin typeface="+mn-lt"/>
        <a:ea typeface="+mn-ea"/>
        <a:cs typeface="+mn-cs"/>
        <a:sym typeface="Gill Sans"/>
      </a:defRPr>
    </a:lvl6pPr>
    <a:lvl7pPr indent="1371600" latinLnBrk="0">
      <a:defRPr sz="1200">
        <a:solidFill>
          <a:srgbClr val="F0D6AC"/>
        </a:solidFill>
        <a:uFill>
          <a:solidFill>
            <a:srgbClr val="F0D6AC"/>
          </a:solidFill>
        </a:uFill>
        <a:latin typeface="+mn-lt"/>
        <a:ea typeface="+mn-ea"/>
        <a:cs typeface="+mn-cs"/>
        <a:sym typeface="Gill Sans"/>
      </a:defRPr>
    </a:lvl7pPr>
    <a:lvl8pPr indent="1600200" latinLnBrk="0">
      <a:defRPr sz="1200">
        <a:solidFill>
          <a:srgbClr val="F0D6AC"/>
        </a:solidFill>
        <a:uFill>
          <a:solidFill>
            <a:srgbClr val="F0D6AC"/>
          </a:solidFill>
        </a:uFill>
        <a:latin typeface="+mn-lt"/>
        <a:ea typeface="+mn-ea"/>
        <a:cs typeface="+mn-cs"/>
        <a:sym typeface="Gill Sans"/>
      </a:defRPr>
    </a:lvl8pPr>
    <a:lvl9pPr indent="1828800" latinLnBrk="0">
      <a:defRPr sz="1200">
        <a:solidFill>
          <a:srgbClr val="F0D6AC"/>
        </a:solidFill>
        <a:uFill>
          <a:solidFill>
            <a:srgbClr val="F0D6AC"/>
          </a:solidFill>
        </a:uFill>
        <a:latin typeface="+mn-lt"/>
        <a:ea typeface="+mn-ea"/>
        <a:cs typeface="+mn-cs"/>
        <a:sym typeface="Gill San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marL="171450" indent="-171450">
              <a:buClr>
                <a:srgbClr val="F0D6AC"/>
              </a:buClr>
              <a:buSzPct val="100000"/>
              <a:buFont typeface="Arial"/>
              <a:buChar char="•"/>
              <a:defRPr b="1">
                <a:latin typeface="Times New Roman"/>
                <a:ea typeface="Times New Roman"/>
                <a:cs typeface="Times New Roman"/>
                <a:sym typeface="Times New Roman"/>
              </a:defRPr>
            </a:pPr>
            <a:r>
              <a:t>(Hand out roster. Hand out supplies. Hand out enrollment cards. Collect enrollment</a:t>
            </a:r>
            <a:r>
              <a:t> cards. Start with senior students. Introduce yourselves last.)  </a:t>
            </a:r>
          </a:p>
          <a:p>
            <a:pPr marL="171450" indent="-171450">
              <a:buClr>
                <a:srgbClr val="F0D6AC"/>
              </a:buClr>
              <a:buSzPct val="100000"/>
              <a:buFont typeface="Arial"/>
              <a:buChar char="•"/>
              <a:defRPr b="1">
                <a:latin typeface="Times New Roman"/>
                <a:ea typeface="Times New Roman"/>
                <a:cs typeface="Times New Roman"/>
                <a:sym typeface="Times New Roman"/>
              </a:defRPr>
            </a:pPr>
            <a:r>
              <a:t>Breaks are on the hour.</a:t>
            </a:r>
          </a:p>
          <a:p>
            <a:pPr marL="171450" indent="-171450">
              <a:buClr>
                <a:srgbClr val="F0D6AC"/>
              </a:buClr>
              <a:buSzPct val="100000"/>
              <a:buFont typeface="Arial"/>
              <a:buChar char="•"/>
              <a:defRPr b="1">
                <a:latin typeface="Times New Roman"/>
                <a:ea typeface="Times New Roman"/>
                <a:cs typeface="Times New Roman"/>
                <a:sym typeface="Times New Roman"/>
              </a:defRPr>
            </a:pPr>
            <a:r>
              <a:t>Lunch is 11:30-12:30, but you won’t start lecture until 1:00. Friday the class will end about 1:00, (not stop for lunch, so if they need to eat, bring something.)</a:t>
            </a:r>
          </a:p>
          <a:p>
            <a:pPr marL="171450" indent="-171450">
              <a:buClr>
                <a:srgbClr val="F0D6AC"/>
              </a:buClr>
              <a:buSzPct val="100000"/>
              <a:buFont typeface="Arial"/>
              <a:buChar char="•"/>
              <a:defRPr b="1">
                <a:latin typeface="Times New Roman"/>
                <a:ea typeface="Times New Roman"/>
                <a:cs typeface="Times New Roman"/>
                <a:sym typeface="Times New Roman"/>
              </a:defRPr>
            </a:pPr>
            <a:r>
              <a:t>Basic class will need to read all of tab two and answer the 11 questions at the end. You’ll go over these Wed. morning.</a:t>
            </a:r>
          </a:p>
          <a:p>
            <a:pPr marL="171450" indent="-171450">
              <a:buClr>
                <a:srgbClr val="F0D6AC"/>
              </a:buClr>
              <a:buSzPct val="100000"/>
              <a:buFont typeface="Arial"/>
              <a:buChar char="•"/>
              <a:defRPr b="1">
                <a:latin typeface="Times New Roman"/>
                <a:ea typeface="Times New Roman"/>
                <a:cs typeface="Times New Roman"/>
                <a:sym typeface="Times New Roman"/>
              </a:defRPr>
            </a:pPr>
          </a:p>
          <a:p>
            <a:pPr marL="171450" indent="-171450">
              <a:buClr>
                <a:srgbClr val="F0D6AC"/>
              </a:buClr>
              <a:buSzPct val="100000"/>
              <a:buFont typeface="Arial"/>
              <a:buChar cha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Let’s talk about the nature of identification. (click to animate) </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Who is this? (Michael Jackson.) </a:t>
            </a:r>
          </a:p>
          <a:p>
            <a:pPr>
              <a:defRPr>
                <a:solidFill>
                  <a:srgbClr val="000000"/>
                </a:solidFill>
                <a:uFillTx/>
                <a:latin typeface="Calibri"/>
                <a:ea typeface="Calibri"/>
                <a:cs typeface="Calibri"/>
                <a:sym typeface="Calibri"/>
              </a:defRPr>
            </a:pPr>
            <a:r>
              <a:t>(click to animate) And this? (Bill Clinton.)</a:t>
            </a:r>
          </a:p>
          <a:p>
            <a:pPr>
              <a:defRPr>
                <a:solidFill>
                  <a:srgbClr val="000000"/>
                </a:solidFill>
                <a:uFillTx/>
                <a:latin typeface="Calibri"/>
                <a:ea typeface="Calibri"/>
                <a:cs typeface="Calibri"/>
                <a:sym typeface="Calibri"/>
              </a:defRPr>
            </a:pPr>
            <a:r>
              <a:t>(click to animate) And this? (George Bush.)</a:t>
            </a:r>
          </a:p>
          <a:p>
            <a:pPr>
              <a:defRPr>
                <a:solidFill>
                  <a:srgbClr val="000000"/>
                </a:solidFill>
                <a:uFillTx/>
                <a:latin typeface="Calibri"/>
                <a:ea typeface="Calibri"/>
                <a:cs typeface="Calibri"/>
                <a:sym typeface="Calibri"/>
              </a:defRPr>
            </a:pPr>
            <a:r>
              <a:t>(click to animate) And this? (the king.)</a:t>
            </a:r>
          </a:p>
          <a:p>
            <a:pPr>
              <a:defRPr>
                <a:solidFill>
                  <a:srgbClr val="000000"/>
                </a:solidFill>
                <a:uFillTx/>
                <a:latin typeface="Calibri"/>
                <a:ea typeface="Calibri"/>
                <a:cs typeface="Calibri"/>
                <a:sym typeface="Calibri"/>
              </a:defRPr>
            </a:pPr>
            <a:r>
              <a:t>These images are not particularly close to the real face, but we can recognize them because they are in an artistic form. </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a:p>
            <a:pPr>
              <a:defRPr>
                <a:solidFill>
                  <a:srgbClr val="000000"/>
                </a:solidFill>
                <a:uFillTx/>
                <a:latin typeface="Calibri"/>
                <a:ea typeface="Calibri"/>
                <a:cs typeface="Calibri"/>
                <a:sym typeface="Calibri"/>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Who is this? This is your competition in composites. It is the Faces system, while looking at the photograph.</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Maybe it’s easier to recognize as a caricature. (click to animate.)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again to animate.) (Click again to animate.)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Let’s try it again.  </a:t>
            </a:r>
          </a:p>
          <a:p>
            <a:pPr>
              <a:defRPr>
                <a:solidFill>
                  <a:srgbClr val="000000"/>
                </a:solidFill>
                <a:uFillTx/>
                <a:latin typeface="Calibri"/>
                <a:ea typeface="Calibri"/>
                <a:cs typeface="Calibri"/>
                <a:sym typeface="Calibri"/>
              </a:defRPr>
            </a:pPr>
            <a:r>
              <a:t>(wait a few moments, then click to animate)</a:t>
            </a:r>
          </a:p>
          <a:p>
            <a:pPr>
              <a:defRPr>
                <a:solidFill>
                  <a:srgbClr val="000000"/>
                </a:solidFill>
                <a:uFillTx/>
                <a:latin typeface="Calibri"/>
                <a:ea typeface="Calibri"/>
                <a:cs typeface="Calibri"/>
                <a:sym typeface="Calibri"/>
              </a:defRPr>
            </a:pPr>
            <a:r>
              <a:t>(wait a few moments, then click to animate.)</a:t>
            </a:r>
          </a:p>
          <a:p>
            <a:pPr>
              <a:defRPr>
                <a:solidFill>
                  <a:srgbClr val="000000"/>
                </a:solidFill>
                <a:uFillTx/>
                <a:latin typeface="Calibri"/>
                <a:ea typeface="Calibri"/>
                <a:cs typeface="Calibri"/>
                <a:sym typeface="Calibri"/>
              </a:defRPr>
            </a:pPr>
            <a:r>
              <a:t>(Click again to animate.)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Let’s try it again.  </a:t>
            </a:r>
          </a:p>
          <a:p>
            <a:pPr>
              <a:defRPr>
                <a:solidFill>
                  <a:srgbClr val="000000"/>
                </a:solidFill>
                <a:uFillTx/>
                <a:latin typeface="Calibri"/>
                <a:ea typeface="Calibri"/>
                <a:cs typeface="Calibri"/>
                <a:sym typeface="Calibri"/>
              </a:defRPr>
            </a:pPr>
            <a:r>
              <a:t>(wait a few moments, then click to animate)</a:t>
            </a:r>
          </a:p>
          <a:p>
            <a:pPr>
              <a:defRPr>
                <a:solidFill>
                  <a:srgbClr val="000000"/>
                </a:solidFill>
                <a:uFillTx/>
                <a:latin typeface="Calibri"/>
                <a:ea typeface="Calibri"/>
                <a:cs typeface="Calibri"/>
                <a:sym typeface="Calibri"/>
              </a:defRPr>
            </a:pPr>
            <a:r>
              <a:t>(wait a few moments, then click to animate.)</a:t>
            </a:r>
          </a:p>
          <a:p>
            <a:pPr>
              <a:defRPr>
                <a:solidFill>
                  <a:srgbClr val="000000"/>
                </a:solidFill>
                <a:uFillTx/>
                <a:latin typeface="Calibri"/>
                <a:ea typeface="Calibri"/>
                <a:cs typeface="Calibri"/>
                <a:sym typeface="Calibri"/>
              </a:defRPr>
            </a:pPr>
            <a:r>
              <a:t>(Click again to animate.)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(pull out supplies and demo.)</a:t>
            </a: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marL="171450" indent="-171450">
              <a:buClr>
                <a:srgbClr val="F0D6AC"/>
              </a:buClr>
              <a:buSzPct val="100000"/>
              <a:buFont typeface="Arial"/>
              <a:buChar char="•"/>
              <a:defRPr b="1">
                <a:latin typeface="Times New Roman"/>
                <a:ea typeface="Times New Roman"/>
                <a:cs typeface="Times New Roman"/>
                <a:sym typeface="Times New Roman"/>
              </a:defRPr>
            </a:pPr>
            <a:r>
              <a:t>The word </a:t>
            </a:r>
            <a:r>
              <a:rPr i="1"/>
              <a:t>forensic </a:t>
            </a:r>
            <a:r>
              <a:t>comes from the Roman forum where</a:t>
            </a:r>
            <a:r>
              <a:t> people would debate law, politics, and philosophies. Now the word has two meanings: </a:t>
            </a:r>
            <a:r>
              <a:rPr i="1"/>
              <a:t>debate</a:t>
            </a:r>
            <a:r>
              <a:t> and </a:t>
            </a:r>
            <a:r>
              <a:rPr i="1"/>
              <a:t>anything pertaining to law enforcement or legal proceedings.</a:t>
            </a:r>
          </a:p>
          <a:p>
            <a:pPr>
              <a:buClr>
                <a:srgbClr val="F0D6AC"/>
              </a:buClr>
              <a:defRPr b="1" i="1">
                <a:latin typeface="Times New Roman"/>
                <a:ea typeface="Times New Roman"/>
                <a:cs typeface="Times New Roman"/>
                <a:sym typeface="Times New Roman"/>
              </a:defRPr>
            </a:pPr>
          </a:p>
          <a:p>
            <a:pPr>
              <a:buClr>
                <a:srgbClr val="F0D6AC"/>
              </a:buClr>
              <a:defRPr b="1" i="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off slide.</a:t>
            </a:r>
            <a:r>
              <a:t> </a:t>
            </a:r>
          </a:p>
          <a:p>
            <a:pPr>
              <a:buClr>
                <a:srgbClr val="F0D6AC"/>
              </a:buClr>
              <a:defRPr b="1">
                <a:latin typeface="Times New Roman"/>
                <a:ea typeface="Times New Roman"/>
                <a:cs typeface="Times New Roman"/>
                <a:sym typeface="Times New Roman"/>
              </a:defRPr>
            </a:pPr>
            <a:r>
              <a:t>(click to animate) NEVER use your</a:t>
            </a:r>
            <a:r>
              <a:t> finger.</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 each item.</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Demo</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r>
              <a:t>On “no two drawings</a:t>
            </a:r>
            <a:r>
              <a:t> of different suspects…” say “I’m going to talk more about this in a few minutes.”</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Just 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Repeat of earlier instructions.</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Let’s start with a poem.</a:t>
            </a:r>
          </a:p>
          <a:p>
            <a:pPr>
              <a:buClr>
                <a:srgbClr val="F0D6AC"/>
              </a:buClr>
              <a:defRPr b="1">
                <a:latin typeface="Times New Roman"/>
                <a:ea typeface="Times New Roman"/>
                <a:cs typeface="Times New Roman"/>
                <a:sym typeface="Times New Roman"/>
              </a:defRPr>
            </a:pPr>
            <a:r>
              <a:t>(read</a:t>
            </a:r>
            <a:r>
              <a:t> poem)</a:t>
            </a:r>
          </a:p>
          <a:p>
            <a:pPr>
              <a:buClr>
                <a:srgbClr val="F0D6AC"/>
              </a:buClr>
              <a:defRPr b="1">
                <a:latin typeface="Times New Roman"/>
                <a:ea typeface="Times New Roman"/>
                <a:cs typeface="Times New Roman"/>
                <a:sym typeface="Times New Roman"/>
              </a:defRPr>
            </a:pPr>
            <a:r>
              <a:t>Blake’s “five windows of the soul” are your five senses by which all incoming information reaches you. And your five senses lie to you.</a:t>
            </a:r>
          </a:p>
          <a:p>
            <a:pPr>
              <a:buClr>
                <a:srgbClr val="F0D6AC"/>
              </a:buClr>
              <a:defRPr b="1">
                <a:latin typeface="Times New Roman"/>
                <a:ea typeface="Times New Roman"/>
                <a:cs typeface="Times New Roman"/>
                <a:sym typeface="Times New Roman"/>
              </a:defRPr>
            </a:pPr>
            <a:r>
              <a:t>We call these five senses “perception.”</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The definition of perception.</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Some people like definitions.  Sigh</a:t>
            </a: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Give students</a:t>
            </a:r>
            <a:r>
              <a:t> 15-20 minutes for this. Collect. Be sure name’s on the drawing.</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I bet your drawing looked</a:t>
            </a:r>
            <a:r>
              <a:t> like this.</a:t>
            </a:r>
          </a:p>
          <a:p>
            <a:pPr>
              <a:buClr>
                <a:srgbClr val="F0D6AC"/>
              </a:buClr>
              <a:defRPr b="1">
                <a:latin typeface="Times New Roman"/>
                <a:ea typeface="Times New Roman"/>
                <a:cs typeface="Times New Roman"/>
                <a:sym typeface="Times New Roman"/>
              </a:defRPr>
            </a:pPr>
            <a:r>
              <a:t>(click to animate)</a:t>
            </a:r>
          </a:p>
          <a:p>
            <a:pPr>
              <a:buClr>
                <a:srgbClr val="F0D6AC"/>
              </a:buClr>
              <a:defRPr b="1">
                <a:latin typeface="Times New Roman"/>
                <a:ea typeface="Times New Roman"/>
                <a:cs typeface="Times New Roman"/>
                <a:sym typeface="Times New Roman"/>
              </a:defRPr>
            </a:pPr>
            <a:r>
              <a:t>Actually most people’s drawings look like this. Why do you think this is? </a:t>
            </a:r>
          </a:p>
          <a:p>
            <a:pPr>
              <a:buClr>
                <a:srgbClr val="F0D6AC"/>
              </a:buClr>
              <a:defRPr b="1">
                <a:latin typeface="Times New Roman"/>
                <a:ea typeface="Times New Roman"/>
                <a:cs typeface="Times New Roman"/>
                <a:sym typeface="Times New Roman"/>
              </a:defRPr>
            </a:pPr>
            <a:r>
              <a:t>It has nothing to do with talent, it has to do with how your mind processes information.</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Information</a:t>
            </a:r>
            <a:r>
              <a:t> comes into your brain and forms a “pattern of perception.” That is, your mind memorizes the pattern so you don’t have to re-learn it every time you see it.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When you went to school, you learned that the letter “a” had a shape and a sound. As you grew up, you learned the letter “a” could look a bit different (different fonts) but still meant the same thing.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Your mind has to do this so you can function, but this same memorizing of patterns causes you problems when it comes time to draw.</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Have someone read this out loud.</a:t>
            </a:r>
          </a:p>
          <a:p>
            <a:pPr>
              <a:buClr>
                <a:srgbClr val="F0D6AC"/>
              </a:buClr>
              <a:defRPr b="1">
                <a:latin typeface="Times New Roman"/>
                <a:ea typeface="Times New Roman"/>
                <a:cs typeface="Times New Roman"/>
                <a:sym typeface="Times New Roman"/>
              </a:defRPr>
            </a:pPr>
            <a:r>
              <a:t>We stop seeing things, and our mind becomes more</a:t>
            </a:r>
            <a:r>
              <a:t> efficient and what it chooses to see.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Our problem is that drawing is all about seeing. Seeing things the way they are, not the way we think they should be.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If you think about a penny, it’s easy to remember that Lincoln is on one</a:t>
            </a:r>
            <a:r>
              <a:t> side. What else is? One Penny? One Cent? In God We Trust? Which way is Lincoln facing?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All our brain </a:t>
            </a:r>
            <a:r>
              <a:rPr i="1"/>
              <a:t>needs</a:t>
            </a:r>
            <a:r>
              <a:t> to know is enough information to recognize a penny, nickel, dime, quarter, and so on.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To you it might look like a dog show full of big, white, hairy dogs. To Carrie,</a:t>
            </a:r>
            <a:r>
              <a:t> they are different and she can tell you what bloodline they came from. Dogs are her hobby. </a:t>
            </a:r>
          </a:p>
          <a:p>
            <a:pPr>
              <a:buClr>
                <a:srgbClr val="F0D6AC"/>
              </a:buClr>
              <a:defRPr b="1">
                <a:latin typeface="Times New Roman"/>
                <a:ea typeface="Times New Roman"/>
                <a:cs typeface="Times New Roman"/>
                <a:sym typeface="Times New Roman"/>
              </a:defRPr>
            </a:pPr>
            <a:r>
              <a:t>Talk about something YOU know—watches, banjos, etc.</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a:p>
            <a:pPr>
              <a:buClr>
                <a:srgbClr val="F0D6AC"/>
              </a:buClr>
              <a:defRPr b="1">
                <a:latin typeface="Times New Roman"/>
                <a:ea typeface="Times New Roman"/>
                <a:cs typeface="Times New Roman"/>
                <a:sym typeface="Times New Roman"/>
              </a:defRPr>
            </a:pPr>
            <a: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buClr>
                <a:srgbClr val="F0D6AC"/>
              </a:buClr>
            </a:pPr>
            <a:r>
              <a:t>The patterns that you use in drawing a face comes from somewhere.</a:t>
            </a:r>
            <a:r>
              <a:t> (click to animate)</a:t>
            </a:r>
          </a:p>
          <a:p>
            <a:pPr>
              <a:buClr>
                <a:srgbClr val="F0D6AC"/>
              </a:buClr>
            </a:pPr>
            <a:r>
              <a:t>When you drew an eye, you possibly drew something like this. Where did this shape come from? (click to animate.)</a:t>
            </a:r>
          </a:p>
          <a:p>
            <a:pPr>
              <a:buClr>
                <a:srgbClr val="F0D6AC"/>
              </a:buClr>
            </a:pPr>
            <a:r>
              <a:t>Possibly CBS?</a:t>
            </a:r>
          </a:p>
          <a:p>
            <a:pPr>
              <a:buClr>
                <a:srgbClr val="F0D6AC"/>
              </a:buClr>
            </a:pPr>
          </a:p>
          <a:p>
            <a:pPr>
              <a:buClr>
                <a:srgbClr val="F0D6AC"/>
              </a:buClr>
            </a:pPr>
            <a:r>
              <a:t>Click to advance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buClr>
                <a:srgbClr val="F0D6AC"/>
              </a:buClr>
            </a:pPr>
            <a:r>
              <a:t>You might have drawn</a:t>
            </a:r>
            <a:r>
              <a:t> a nose like this.</a:t>
            </a:r>
          </a:p>
          <a:p>
            <a:pPr>
              <a:buClr>
                <a:srgbClr val="F0D6AC"/>
              </a:buClr>
            </a:pPr>
          </a:p>
          <a:p>
            <a:pPr>
              <a:buClr>
                <a:srgbClr val="F0D6AC"/>
              </a:buClr>
            </a:pPr>
            <a:r>
              <a:t>Click to advance slide.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buClr>
                <a:srgbClr val="F0D6AC"/>
              </a:buClr>
            </a:pPr>
            <a:r>
              <a:t>That shape came</a:t>
            </a:r>
            <a:r>
              <a:t> from cartoons.</a:t>
            </a:r>
          </a:p>
          <a:p>
            <a:pPr>
              <a:buClr>
                <a:srgbClr val="F0D6AC"/>
              </a:buClr>
            </a:pPr>
          </a:p>
          <a:p>
            <a:pPr>
              <a:buClr>
                <a:srgbClr val="F0D6AC"/>
              </a:buClr>
            </a:pPr>
            <a:r>
              <a:t>Click to advance slide.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buClr>
                <a:srgbClr val="F0D6AC"/>
              </a:buClr>
            </a:pPr>
            <a:r>
              <a:t>Or you might</a:t>
            </a:r>
            <a:r>
              <a:t> have made a triangle, adding my particular favorite, the pig snout option.</a:t>
            </a:r>
          </a:p>
          <a:p>
            <a:pPr>
              <a:buClr>
                <a:srgbClr val="F0D6AC"/>
              </a:buClr>
            </a:pPr>
          </a:p>
          <a:p>
            <a:pPr>
              <a:buClr>
                <a:srgbClr val="F0D6AC"/>
              </a:buClr>
            </a:pPr>
            <a:r>
              <a:t>Click to advance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buClr>
                <a:srgbClr val="F0D6AC"/>
              </a:buClr>
            </a:pPr>
            <a:r>
              <a:t>The triangle</a:t>
            </a:r>
            <a:r>
              <a:t> probably came from a pumpkin you carved.</a:t>
            </a:r>
          </a:p>
          <a:p>
            <a:pPr>
              <a:buClr>
                <a:srgbClr val="F0D6AC"/>
              </a:buClr>
            </a:pPr>
          </a:p>
          <a:p>
            <a:pPr>
              <a:buClr>
                <a:srgbClr val="F0D6AC"/>
              </a:buClr>
            </a:pPr>
            <a:r>
              <a:t>Click to advance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buClr>
                <a:srgbClr val="F0D6AC"/>
              </a:buClr>
            </a:pPr>
            <a:r>
              <a:t>A mouth might look like this.  (click to animate.)</a:t>
            </a:r>
          </a:p>
          <a:p>
            <a:pPr>
              <a:buClr>
                <a:srgbClr val="F0D6AC"/>
              </a:buClr>
            </a:pPr>
          </a:p>
          <a:p>
            <a:pPr>
              <a:buClr>
                <a:srgbClr val="F0D6AC"/>
              </a:buClr>
            </a:pPr>
            <a:r>
              <a:t>Click to advance slide.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buClr>
                <a:srgbClr val="F0D6AC"/>
              </a:buClr>
            </a:pPr>
            <a:r>
              <a:t>That’s because you want everyone</a:t>
            </a:r>
            <a:r>
              <a:t> to have a nice day.</a:t>
            </a:r>
          </a:p>
          <a:p>
            <a:pPr>
              <a:buClr>
                <a:srgbClr val="F0D6AC"/>
              </a:buClr>
            </a:pPr>
          </a:p>
          <a:p>
            <a:pPr>
              <a:buClr>
                <a:srgbClr val="F0D6AC"/>
              </a:buClr>
            </a:pPr>
            <a:r>
              <a:t>Click to advance slide.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buClr>
                <a:srgbClr val="F0D6AC"/>
              </a:buClr>
            </a:pPr>
            <a:r>
              <a:t>You might add a pair of ears and if you’re drawing straight hair, it might look like this, (click to animate) or curly hair like this.</a:t>
            </a:r>
          </a:p>
          <a:p>
            <a:pPr>
              <a:buClr>
                <a:srgbClr val="F0D6AC"/>
              </a:buClr>
            </a:pPr>
          </a:p>
          <a:p>
            <a:pPr>
              <a:buClr>
                <a:srgbClr val="F0D6AC"/>
              </a:buClr>
            </a:pPr>
            <a:r>
              <a:t>Click to advance slide.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buClr>
                <a:srgbClr val="F0D6AC"/>
              </a:buClr>
            </a:pPr>
            <a:r>
              <a:t>In fact, the drawings of an adult learner and that of a child are quite similar. (click to animate) But this same adult drew this sketch</a:t>
            </a:r>
            <a:r>
              <a:t> after one day of learning to draw.</a:t>
            </a:r>
          </a:p>
          <a:p>
            <a:pPr>
              <a:buClr>
                <a:srgbClr val="F0D6AC"/>
              </a:buClr>
            </a:pPr>
          </a:p>
          <a:p>
            <a:pPr>
              <a:buClr>
                <a:srgbClr val="F0D6AC"/>
              </a:buClr>
            </a:pPr>
            <a:r>
              <a:t>Click to advance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If you are not looking at a photograph, you are relying on your own</a:t>
            </a:r>
            <a:r>
              <a:t> imperfect and inaccurate memory to provide that information.</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a:t>
            </a:r>
            <a:r>
              <a:t>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Your “dictionary of facial features” is limited, stylized, and incorrect.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a:p>
        </p:txBody>
      </p:sp>
      <p:sp>
        <p:nvSpPr>
          <p:cNvPr id="108" name="Shape 10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Just 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This is a composite</a:t>
            </a:r>
            <a:r>
              <a:t> artist who uses her own memory to draw composites. Note:</a:t>
            </a:r>
          </a:p>
          <a:p>
            <a:pPr marL="171450" indent="-171450">
              <a:buClr>
                <a:srgbClr val="F0D6AC"/>
              </a:buClr>
              <a:buSzPct val="100000"/>
              <a:buFont typeface="Arial"/>
              <a:buChar char="•"/>
              <a:defRPr b="1">
                <a:latin typeface="Times New Roman"/>
                <a:ea typeface="Times New Roman"/>
                <a:cs typeface="Times New Roman"/>
                <a:sym typeface="Times New Roman"/>
              </a:defRPr>
            </a:pPr>
            <a:r>
              <a:t>Nose is too long</a:t>
            </a:r>
          </a:p>
          <a:p>
            <a:pPr marL="171450" indent="-171450">
              <a:buClr>
                <a:srgbClr val="F0D6AC"/>
              </a:buClr>
              <a:buSzPct val="100000"/>
              <a:buFont typeface="Arial"/>
              <a:buChar char="•"/>
              <a:defRPr b="1">
                <a:latin typeface="Times New Roman"/>
                <a:ea typeface="Times New Roman"/>
                <a:cs typeface="Times New Roman"/>
                <a:sym typeface="Times New Roman"/>
              </a:defRPr>
            </a:pPr>
            <a:r>
              <a:t>Mouth is wide, with similar shape,</a:t>
            </a:r>
          </a:p>
          <a:p>
            <a:pPr marL="171450" indent="-171450">
              <a:buClr>
                <a:srgbClr val="F0D6AC"/>
              </a:buClr>
              <a:buSzPct val="100000"/>
              <a:buFont typeface="Arial"/>
              <a:buChar char="•"/>
              <a:defRPr b="1">
                <a:latin typeface="Times New Roman"/>
                <a:ea typeface="Times New Roman"/>
                <a:cs typeface="Times New Roman"/>
                <a:sym typeface="Times New Roman"/>
              </a:defRPr>
            </a:pPr>
            <a:r>
              <a:t>Triangular head shape</a:t>
            </a:r>
          </a:p>
          <a:p>
            <a:pPr marL="171450" indent="-171450">
              <a:buClr>
                <a:srgbClr val="F0D6AC"/>
              </a:buClr>
              <a:buSzPct val="100000"/>
              <a:buFont typeface="Arial"/>
              <a:buChar char="•"/>
              <a:defRPr b="1">
                <a:latin typeface="Times New Roman"/>
                <a:ea typeface="Times New Roman"/>
                <a:cs typeface="Times New Roman"/>
                <a:sym typeface="Times New Roman"/>
              </a:defRPr>
            </a:pPr>
            <a:r>
              <a:t>Same amount of forehead</a:t>
            </a:r>
          </a:p>
          <a:p>
            <a:pPr marL="171450" indent="-171450">
              <a:buClr>
                <a:srgbClr val="F0D6AC"/>
              </a:buClr>
              <a:buSzPct val="100000"/>
              <a:buFont typeface="Arial"/>
              <a:buChar char="•"/>
              <a:defRPr b="1">
                <a:latin typeface="Times New Roman"/>
                <a:ea typeface="Times New Roman"/>
                <a:cs typeface="Times New Roman"/>
                <a:sym typeface="Times New Roman"/>
              </a:defRPr>
            </a:pPr>
            <a:r>
              <a:t>Eyes the same</a:t>
            </a:r>
          </a:p>
          <a:p>
            <a:pPr marL="171450" indent="-171450">
              <a:buClr>
                <a:srgbClr val="F0D6AC"/>
              </a:buClr>
              <a:buSzPct val="100000"/>
              <a:buFont typeface="Arial"/>
              <a:buChar char="•"/>
              <a:defRPr b="1">
                <a:latin typeface="Times New Roman"/>
                <a:ea typeface="Times New Roman"/>
                <a:cs typeface="Times New Roman"/>
                <a:sym typeface="Times New Roman"/>
              </a:defRPr>
            </a:pPr>
            <a:r>
              <a:t>Shape under mouth same</a:t>
            </a:r>
          </a:p>
          <a:p>
            <a:pPr marL="171450" indent="-171450">
              <a:buClr>
                <a:srgbClr val="F0D6AC"/>
              </a:buClr>
              <a:buSzPct val="100000"/>
              <a:buFont typeface="Arial"/>
              <a:buChar char="•"/>
              <a:defRPr b="1">
                <a:latin typeface="Times New Roman"/>
                <a:ea typeface="Times New Roman"/>
                <a:cs typeface="Times New Roman"/>
                <a:sym typeface="Times New Roman"/>
              </a:defRPr>
            </a:pPr>
            <a:r>
              <a:t>Neck same</a:t>
            </a:r>
          </a:p>
          <a:p>
            <a:pPr marL="171450" indent="-171450">
              <a:buClr>
                <a:srgbClr val="F0D6AC"/>
              </a:buClr>
              <a:buSzPct val="100000"/>
              <a:buFont typeface="Arial"/>
              <a:buChar char="•"/>
              <a:defRPr b="1">
                <a:latin typeface="Times New Roman"/>
                <a:ea typeface="Times New Roman"/>
                <a:cs typeface="Times New Roman"/>
                <a:sym typeface="Times New Roman"/>
              </a:defRPr>
            </a:pPr>
            <a:r>
              <a:t>Eyebrows same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Within five minutes</a:t>
            </a:r>
            <a:r>
              <a:t> you’ll stop seeing your drawing-your mind will accept whatever it is you’ve drawn.</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Let’s look at examples.</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We will teach you a correct</a:t>
            </a:r>
            <a:r>
              <a:t> grid of the average face. First let’s look at the grids that are on the internet.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This is a</a:t>
            </a:r>
            <a:r>
              <a:t> face created from blending thousands of average Caucasian faces. We will overlay this face with various “average face grids.”</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animate. Click again to return to average face.)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 to animate. Click again to return to average face.)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 to animate. Click again to return to average face.)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 to animate. Click again to return to average face.)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Just let this one</a:t>
            </a:r>
            <a:r>
              <a:t> run. It will advance itself.</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If you start with an incorrect proportion of a face, (click to animate) no matter how good</a:t>
            </a:r>
            <a:r>
              <a:t> your witness is, your drawing will be incorrect and it will be YOUR FAULT.</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r>
              <a:t>Recognition</a:t>
            </a:r>
            <a:r>
              <a:t> is the stronger memory. Composites draw upon recognition, not recall.</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One big problem area are</a:t>
            </a:r>
            <a:r>
              <a:t> the eyes. (click to animate) Incorrect size of the eye, or of the iris, often combined with incorrect shape makes your drawing amaturish.</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Another problem area is the nose. Most people make the nose</a:t>
            </a:r>
            <a:r>
              <a:t> too long. This incorrect proportion was so persuasive that Carrie did a study on it.</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Carrie noticed that in the drawings of children, the nose is only drawn as</a:t>
            </a:r>
            <a:r>
              <a:t> far up as the eyes. (go over and point to this on the screen.) Your nose, however, starts in your forehead. This would indicate that the mind doesn’t register the space between the top of the eye and the forehead. It’s invisible in our brains. So, because this is an invisible measurement, artists add this much length to the bottom of the nose. </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Here’s an average face. (click to animate.) This is the invisible part of the face. (click to animate.) Here is a typical</a:t>
            </a:r>
            <a:r>
              <a:t> composite with too long a nose. When we line up the eyes (click to animate) and run a line at the base of the nose (click to animate) we can clearly see the nose is too long. (click to animate.) Here is the missing part of the face, now added to the bottom of the nose.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animate) A second example.</a:t>
            </a:r>
          </a:p>
          <a:p>
            <a:pPr>
              <a:buClr>
                <a:srgbClr val="F0D6AC"/>
              </a:buClr>
              <a:defRPr b="1">
                <a:latin typeface="Times New Roman"/>
                <a:ea typeface="Times New Roman"/>
                <a:cs typeface="Times New Roman"/>
                <a:sym typeface="Times New Roman"/>
              </a:defRPr>
            </a:pPr>
            <a:r>
              <a:t>(click to animate) A third example.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The resulting problem</a:t>
            </a:r>
            <a:r>
              <a:t> with too long a nose is in the facial proportions. If we draw a line (click to animate) at the eyes, a line at the top of the head (click to animate) and a line at the chin (click to animate) we find the face divides into two equal parts.</a:t>
            </a:r>
          </a:p>
          <a:p>
            <a:pPr>
              <a:buClr>
                <a:srgbClr val="F0D6AC"/>
              </a:buClr>
              <a:defRPr b="1">
                <a:latin typeface="Times New Roman"/>
                <a:ea typeface="Times New Roman"/>
                <a:cs typeface="Times New Roman"/>
                <a:sym typeface="Times New Roman"/>
              </a:defRPr>
            </a:pPr>
            <a:r>
              <a:t>From the eyes to the top of the head (click to animate) it’s the same as from (click to animate) the eyes to the chin. (click to animate).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animate) An overly long nose makes the lower face too long.</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The height of the wings of the nose are also a problem.  (point to the wings and identify them.)</a:t>
            </a:r>
          </a:p>
          <a:p>
            <a:pPr>
              <a:buClr>
                <a:srgbClr val="F0D6AC"/>
              </a:buClr>
              <a:defRPr b="1">
                <a:latin typeface="Times New Roman"/>
                <a:ea typeface="Times New Roman"/>
                <a:cs typeface="Times New Roman"/>
                <a:sym typeface="Times New Roman"/>
              </a:defRPr>
            </a:pPr>
            <a:r>
              <a:t>From the bottom of the nose (click to animate) to the bottom of the eye (click to animate) on most people, the wings will</a:t>
            </a:r>
            <a:r>
              <a:t> be between these two points (click to animate.)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 slide.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(click</a:t>
            </a:r>
            <a:r>
              <a:t> to animate.) </a:t>
            </a:r>
            <a:r>
              <a:t>Most artists make the wings too short.</a:t>
            </a:r>
          </a:p>
          <a:p>
            <a:pPr>
              <a:buClr>
                <a:srgbClr val="F0D6AC"/>
              </a:buClr>
              <a:defRPr b="1">
                <a:latin typeface="Times New Roman"/>
                <a:ea typeface="Times New Roman"/>
                <a:cs typeface="Times New Roman"/>
                <a:sym typeface="Times New Roman"/>
              </a:defRPr>
            </a:pPr>
            <a:r>
              <a:t>(click</a:t>
            </a:r>
            <a:r>
              <a:t> to animate.)</a:t>
            </a:r>
            <a:r>
              <a:t> (click</a:t>
            </a:r>
            <a:r>
              <a:t> to animate.)</a:t>
            </a:r>
            <a:r>
              <a:t> (click</a:t>
            </a:r>
            <a:r>
              <a:t> to animate.)</a:t>
            </a:r>
            <a:r>
              <a:t> (click</a:t>
            </a:r>
            <a:r>
              <a:t> to animate.)</a:t>
            </a:r>
            <a:r>
              <a:t> (click</a:t>
            </a:r>
            <a:r>
              <a:t> to animate.)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 to advance.)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The solution</a:t>
            </a:r>
            <a:r>
              <a:t> is drawing the face using the tools of site, shape, shade, and accuracy.</a:t>
            </a:r>
          </a:p>
          <a:p>
            <a:pPr>
              <a:buClr>
                <a:srgbClr val="F0D6AC"/>
              </a:buClr>
              <a:defRPr b="1">
                <a:latin typeface="Times New Roman"/>
                <a:ea typeface="Times New Roman"/>
                <a:cs typeface="Times New Roman"/>
                <a:sym typeface="Times New Roman"/>
              </a:defRPr>
            </a:pPr>
            <a:r>
              <a:t>(click to advance.)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Read slide.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defRPr>
                <a:solidFill>
                  <a:srgbClr val="000000"/>
                </a:solidFill>
                <a:uFillTx/>
                <a:latin typeface="Calibri"/>
                <a:ea typeface="Calibri"/>
                <a:cs typeface="Calibri"/>
                <a:sym typeface="Calibri"/>
              </a:defRPr>
            </a:pPr>
            <a:r>
              <a:t>Read slide.</a:t>
            </a:r>
          </a:p>
          <a:p>
            <a:pPr>
              <a:defRPr>
                <a:solidFill>
                  <a:srgbClr val="000000"/>
                </a:solidFill>
                <a:uFillTx/>
                <a:latin typeface="Calibri"/>
                <a:ea typeface="Calibri"/>
                <a:cs typeface="Calibri"/>
                <a:sym typeface="Calibri"/>
              </a:defRPr>
            </a:pPr>
          </a:p>
          <a:p>
            <a:pPr>
              <a:defRPr>
                <a:solidFill>
                  <a:srgbClr val="000000"/>
                </a:solidFill>
                <a:uFillTx/>
                <a:latin typeface="Calibri"/>
                <a:ea typeface="Calibri"/>
                <a:cs typeface="Calibri"/>
                <a:sym typeface="Calibri"/>
              </a:defRPr>
            </a:pPr>
            <a:r>
              <a:t>Click to advance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buClr>
                <a:srgbClr val="F0D6AC"/>
              </a:buClr>
              <a:defRPr b="1">
                <a:latin typeface="Times New Roman"/>
                <a:ea typeface="Times New Roman"/>
                <a:cs typeface="Times New Roman"/>
                <a:sym typeface="Times New Roman"/>
              </a:defRPr>
            </a:pPr>
            <a:r>
              <a:t>Read slide</a:t>
            </a: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p>
          <a:p>
            <a:pPr>
              <a:buClr>
                <a:srgbClr val="F0D6AC"/>
              </a:buClr>
              <a:defRPr b="1">
                <a:latin typeface="Times New Roman"/>
                <a:ea typeface="Times New Roman"/>
                <a:cs typeface="Times New Roman"/>
                <a:sym typeface="Times New Roman"/>
              </a:defRPr>
            </a:pPr>
            <a:r>
              <a:t>Click</a:t>
            </a:r>
            <a:r>
              <a:t> to advance slide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and Content">
    <p:spTree>
      <p:nvGrpSpPr>
        <p:cNvPr id="1" name=""/>
        <p:cNvGrpSpPr/>
        <p:nvPr/>
      </p:nvGrpSpPr>
      <p:grpSpPr>
        <a:xfrm>
          <a:off x="0" y="0"/>
          <a:ext cx="0" cy="0"/>
          <a:chOff x="0" y="0"/>
          <a:chExt cx="0" cy="0"/>
        </a:xfrm>
      </p:grpSpPr>
      <p:sp>
        <p:nvSpPr>
          <p:cNvPr id="11" name="Title Text"/>
          <p:cNvSpPr txBox="1"/>
          <p:nvPr>
            <p:ph type="title"/>
          </p:nvPr>
        </p:nvSpPr>
        <p:spPr>
          <a:xfrm>
            <a:off x="965200" y="2476500"/>
            <a:ext cx="11074400" cy="2921000"/>
          </a:xfrm>
          <a:prstGeom prst="rect">
            <a:avLst/>
          </a:prstGeom>
        </p:spPr>
        <p:txBody>
          <a:bodyPr anchor="b"/>
          <a:lstStyle/>
          <a:p>
            <a:pPr/>
            <a:r>
              <a:t>Title Text</a:t>
            </a:r>
          </a:p>
        </p:txBody>
      </p:sp>
      <p:sp>
        <p:nvSpPr>
          <p:cNvPr id="12" name="Body Level One…"/>
          <p:cNvSpPr txBox="1"/>
          <p:nvPr>
            <p:ph type="body" sz="quarter" idx="1"/>
          </p:nvPr>
        </p:nvSpPr>
        <p:spPr>
          <a:xfrm>
            <a:off x="965200" y="5384800"/>
            <a:ext cx="11074400" cy="1409700"/>
          </a:xfrm>
          <a:prstGeom prst="rect">
            <a:avLst/>
          </a:prstGeom>
        </p:spPr>
        <p:txBody>
          <a:bodyPr anchor="t"/>
          <a:lstStyle>
            <a:lvl1pPr marL="0" indent="0" algn="ctr">
              <a:spcBef>
                <a:spcPts val="0"/>
              </a:spcBef>
              <a:buSzTx/>
              <a:buNone/>
              <a:defRPr b="0" sz="3800">
                <a:latin typeface="+mn-lt"/>
                <a:ea typeface="+mn-ea"/>
                <a:cs typeface="+mn-cs"/>
                <a:sym typeface="Gill Sans"/>
              </a:defRPr>
            </a:lvl1pPr>
            <a:lvl2pPr marL="0" indent="0" algn="ctr">
              <a:spcBef>
                <a:spcPts val="0"/>
              </a:spcBef>
              <a:buSzTx/>
              <a:buNone/>
              <a:defRPr b="0" sz="3800">
                <a:latin typeface="+mn-lt"/>
                <a:ea typeface="+mn-ea"/>
                <a:cs typeface="+mn-cs"/>
                <a:sym typeface="Gill Sans"/>
              </a:defRPr>
            </a:lvl2pPr>
            <a:lvl3pPr marL="0" indent="0" algn="ctr">
              <a:spcBef>
                <a:spcPts val="0"/>
              </a:spcBef>
              <a:buSzTx/>
              <a:buNone/>
              <a:defRPr b="0" sz="3800">
                <a:latin typeface="+mn-lt"/>
                <a:ea typeface="+mn-ea"/>
                <a:cs typeface="+mn-cs"/>
                <a:sym typeface="Gill Sans"/>
              </a:defRPr>
            </a:lvl3pPr>
            <a:lvl4pPr marL="0" indent="0" algn="ctr">
              <a:spcBef>
                <a:spcPts val="0"/>
              </a:spcBef>
              <a:buSzTx/>
              <a:buNone/>
              <a:defRPr b="0" sz="3800">
                <a:latin typeface="+mn-lt"/>
                <a:ea typeface="+mn-ea"/>
                <a:cs typeface="+mn-cs"/>
                <a:sym typeface="Gill Sans"/>
              </a:defRPr>
            </a:lvl4pPr>
            <a:lvl5pPr marL="0" indent="0" algn="ctr">
              <a:spcBef>
                <a:spcPts val="0"/>
              </a:spcBef>
              <a:buSzTx/>
              <a:buNone/>
              <a:defRPr b="0" sz="3800">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9"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0" name="Title Text"/>
          <p:cNvSpPr txBox="1"/>
          <p:nvPr>
            <p:ph type="title"/>
          </p:nvPr>
        </p:nvSpPr>
        <p:spPr>
          <a:xfrm>
            <a:off x="650875" y="390525"/>
            <a:ext cx="11703050" cy="1625600"/>
          </a:xfrm>
          <a:prstGeom prst="rect">
            <a:avLst/>
          </a:prstGeom>
          <a:ln w="12700"/>
          <a:effectLst/>
        </p:spPr>
        <p:txBody>
          <a:bodyPr lIns="38100" tIns="38100" rIns="38100" bIns="38100" anchor="t"/>
          <a:lstStyle/>
          <a:p>
            <a:pPr/>
            <a:r>
              <a:t>Title Text</a:t>
            </a:r>
          </a:p>
        </p:txBody>
      </p:sp>
      <p:sp>
        <p:nvSpPr>
          <p:cNvPr id="31" name="Body Level One…"/>
          <p:cNvSpPr txBox="1"/>
          <p:nvPr>
            <p:ph type="body" idx="1"/>
          </p:nvPr>
        </p:nvSpPr>
        <p:spPr>
          <a:xfrm>
            <a:off x="965200" y="1320800"/>
            <a:ext cx="11074400" cy="7112000"/>
          </a:xfrm>
          <a:prstGeom prst="rect">
            <a:avLst/>
          </a:prstGeom>
        </p:spPr>
        <p:txBody>
          <a:bodyPr/>
          <a:lstStyle>
            <a:lvl1pPr>
              <a:spcBef>
                <a:spcPts val="4800"/>
              </a:spcBef>
            </a:lvl1pPr>
            <a:lvl2pPr>
              <a:spcBef>
                <a:spcPts val="4800"/>
              </a:spcBef>
            </a:lvl2pPr>
            <a:lvl3pPr>
              <a:spcBef>
                <a:spcPts val="4800"/>
              </a:spcBef>
            </a:lvl3pPr>
            <a:lvl4pPr>
              <a:spcBef>
                <a:spcPts val="4800"/>
              </a:spcBef>
            </a:lvl4pPr>
            <a:lvl5pPr>
              <a:spcBef>
                <a:spcPts val="4800"/>
              </a:spcBef>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48" name="Title Text"/>
          <p:cNvSpPr txBox="1"/>
          <p:nvPr>
            <p:ph type="title"/>
          </p:nvPr>
        </p:nvSpPr>
        <p:spPr>
          <a:xfrm>
            <a:off x="965200" y="6477000"/>
            <a:ext cx="11074400" cy="1828800"/>
          </a:xfrm>
          <a:prstGeom prst="rect">
            <a:avLst/>
          </a:prstGeom>
          <a:effectLst/>
        </p:spPr>
        <p:txBody>
          <a:bodyPr anchor="b"/>
          <a:lstStyle/>
          <a:p>
            <a:pPr/>
            <a:r>
              <a:t>Title Text</a:t>
            </a:r>
          </a:p>
        </p:txBody>
      </p:sp>
      <p:sp>
        <p:nvSpPr>
          <p:cNvPr id="49" name="Body Level One…"/>
          <p:cNvSpPr txBox="1"/>
          <p:nvPr>
            <p:ph type="body" sz="quarter" idx="1"/>
          </p:nvPr>
        </p:nvSpPr>
        <p:spPr>
          <a:xfrm>
            <a:off x="965200" y="8293100"/>
            <a:ext cx="11074400" cy="1003300"/>
          </a:xfrm>
          <a:prstGeom prst="rect">
            <a:avLst/>
          </a:prstGeom>
          <a:effectLst/>
        </p:spPr>
        <p:txBody>
          <a:bodyPr anchor="t"/>
          <a:lstStyle>
            <a:lvl1pPr marL="0" indent="0" algn="ctr">
              <a:spcBef>
                <a:spcPts val="0"/>
              </a:spcBef>
              <a:buSzTx/>
              <a:buNone/>
              <a:defRPr b="0" sz="3200">
                <a:latin typeface="+mn-lt"/>
                <a:ea typeface="+mn-ea"/>
                <a:cs typeface="+mn-cs"/>
                <a:sym typeface="Gill Sans"/>
              </a:defRPr>
            </a:lvl1pPr>
            <a:lvl2pPr marL="0" indent="0" algn="ctr">
              <a:spcBef>
                <a:spcPts val="0"/>
              </a:spcBef>
              <a:buSzTx/>
              <a:buNone/>
              <a:defRPr b="0" sz="3200">
                <a:latin typeface="+mn-lt"/>
                <a:ea typeface="+mn-ea"/>
                <a:cs typeface="+mn-cs"/>
                <a:sym typeface="Gill Sans"/>
              </a:defRPr>
            </a:lvl2pPr>
            <a:lvl3pPr marL="0" indent="0" algn="ctr">
              <a:spcBef>
                <a:spcPts val="0"/>
              </a:spcBef>
              <a:buSzTx/>
              <a:buNone/>
              <a:defRPr b="0" sz="3200">
                <a:latin typeface="+mn-lt"/>
                <a:ea typeface="+mn-ea"/>
                <a:cs typeface="+mn-cs"/>
                <a:sym typeface="Gill Sans"/>
              </a:defRPr>
            </a:lvl3pPr>
            <a:lvl4pPr marL="0" indent="0" algn="ctr">
              <a:spcBef>
                <a:spcPts val="0"/>
              </a:spcBef>
              <a:buSzTx/>
              <a:buNone/>
              <a:defRPr b="0" sz="3200">
                <a:latin typeface="+mn-lt"/>
                <a:ea typeface="+mn-ea"/>
                <a:cs typeface="+mn-cs"/>
                <a:sym typeface="Gill Sans"/>
              </a:defRPr>
            </a:lvl4pPr>
            <a:lvl5pPr marL="0" indent="0" algn="ctr">
              <a:spcBef>
                <a:spcPts val="0"/>
              </a:spcBef>
              <a:buSzTx/>
              <a:buNone/>
              <a:defRPr b="0" sz="3200">
                <a:latin typeface="+mn-lt"/>
                <a:ea typeface="+mn-ea"/>
                <a:cs typeface="+mn-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003F80"/>
            </a:gs>
            <a:gs pos="100000">
              <a:srgbClr val="008080"/>
            </a:gs>
          </a:gsLst>
          <a:lin ang="4319999" scaled="0"/>
        </a:gradFill>
      </p:bgPr>
    </p:bg>
    <p:spTree>
      <p:nvGrpSpPr>
        <p:cNvPr id="1" name=""/>
        <p:cNvGrpSpPr/>
        <p:nvPr/>
      </p:nvGrpSpPr>
      <p:grpSpPr>
        <a:xfrm>
          <a:off x="0" y="0"/>
          <a:ext cx="0" cy="0"/>
          <a:chOff x="0" y="0"/>
          <a:chExt cx="0" cy="0"/>
        </a:xfrm>
      </p:grpSpPr>
      <p:sp>
        <p:nvSpPr>
          <p:cNvPr id="57" name="Title Text"/>
          <p:cNvSpPr txBox="1"/>
          <p:nvPr>
            <p:ph type="title"/>
          </p:nvPr>
        </p:nvSpPr>
        <p:spPr>
          <a:xfrm>
            <a:off x="965200" y="304800"/>
            <a:ext cx="11074400" cy="2082800"/>
          </a:xfrm>
          <a:prstGeom prst="rect">
            <a:avLst/>
          </a:prstGeom>
          <a:ln w="12700">
            <a:miter lim="400000"/>
          </a:ln>
        </p:spPr>
        <p:txBody>
          <a:bodyPr>
            <a:normAutofit fontScale="100000" lnSpcReduction="0"/>
          </a:bodyPr>
          <a:lstStyle>
            <a:lvl1pPr>
              <a:defRPr>
                <a:solidFill>
                  <a:srgbClr val="ECECEC"/>
                </a:solidFill>
                <a:uFillTx/>
              </a:defRPr>
            </a:lvl1pPr>
          </a:lstStyle>
          <a:p>
            <a:pPr/>
            <a:r>
              <a:t>Title Text</a:t>
            </a:r>
          </a:p>
        </p:txBody>
      </p:sp>
      <p:sp>
        <p:nvSpPr>
          <p:cNvPr id="58" name="Body Level One…"/>
          <p:cNvSpPr txBox="1"/>
          <p:nvPr>
            <p:ph type="body" idx="1"/>
          </p:nvPr>
        </p:nvSpPr>
        <p:spPr>
          <a:xfrm>
            <a:off x="635000" y="2641600"/>
            <a:ext cx="11074400" cy="5715000"/>
          </a:xfrm>
          <a:prstGeom prst="rect">
            <a:avLst/>
          </a:prstGeom>
          <a:ln w="12700">
            <a:miter lim="400000"/>
          </a:ln>
        </p:spPr>
        <p:txBody>
          <a:bodyPr>
            <a:normAutofit fontScale="100000" lnSpcReduction="0"/>
          </a:bodyPr>
          <a:lstStyle>
            <a:lvl1pPr>
              <a:buClrTx/>
              <a:defRPr>
                <a:solidFill>
                  <a:srgbClr val="EBCD9C"/>
                </a:solidFill>
                <a:uFillTx/>
              </a:defRPr>
            </a:lvl1pPr>
            <a:lvl2pPr>
              <a:buClrTx/>
              <a:defRPr>
                <a:solidFill>
                  <a:srgbClr val="EBCD9C"/>
                </a:solidFill>
                <a:uFillTx/>
              </a:defRPr>
            </a:lvl2pPr>
            <a:lvl3pPr>
              <a:buClrTx/>
              <a:defRPr>
                <a:solidFill>
                  <a:srgbClr val="EBCD9C"/>
                </a:solidFill>
                <a:uFillTx/>
              </a:defRPr>
            </a:lvl3pPr>
            <a:lvl4pPr>
              <a:buClrTx/>
              <a:defRPr>
                <a:solidFill>
                  <a:srgbClr val="EBCD9C"/>
                </a:solidFill>
                <a:uFillTx/>
              </a:defRPr>
            </a:lvl4pPr>
            <a:lvl5pPr>
              <a:buClrTx/>
              <a:defRPr>
                <a:solidFill>
                  <a:srgbClr val="EBCD9C"/>
                </a:solidFill>
                <a:uFillTx/>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9063572" y="8905523"/>
            <a:ext cx="256537" cy="269237"/>
          </a:xfrm>
          <a:prstGeom prst="rect">
            <a:avLst/>
          </a:prstGeom>
        </p:spPr>
        <p:txBody>
          <a:bodyPr lIns="45718" tIns="45718" rIns="45718" bIns="45718" anchor="ctr"/>
          <a:lstStyle>
            <a:lvl1pPr>
              <a:defRPr>
                <a:solidFill>
                  <a:srgbClr val="EBCD9C"/>
                </a:solidFill>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5393"/>
            </a:gs>
            <a:gs pos="100000">
              <a:srgbClr val="009193"/>
            </a:gs>
          </a:gsLst>
          <a:lin ang="4319999" scaled="0"/>
        </a:gradFill>
      </p:bgPr>
    </p:bg>
    <p:spTree>
      <p:nvGrpSpPr>
        <p:cNvPr id="1" name=""/>
        <p:cNvGrpSpPr/>
        <p:nvPr/>
      </p:nvGrpSpPr>
      <p:grpSpPr>
        <a:xfrm>
          <a:off x="0" y="0"/>
          <a:ext cx="0" cy="0"/>
          <a:chOff x="0" y="0"/>
          <a:chExt cx="0" cy="0"/>
        </a:xfrm>
      </p:grpSpPr>
      <p:sp>
        <p:nvSpPr>
          <p:cNvPr id="2" name="Title Text"/>
          <p:cNvSpPr txBox="1"/>
          <p:nvPr>
            <p:ph type="title"/>
          </p:nvPr>
        </p:nvSpPr>
        <p:spPr>
          <a:xfrm>
            <a:off x="965200" y="254000"/>
            <a:ext cx="11074400" cy="2184400"/>
          </a:xfrm>
          <a:prstGeom prst="rect">
            <a:avLst/>
          </a:prstGeom>
          <a:effectLst>
            <a:outerShdw sx="100000" sy="100000" kx="0" ky="0" algn="b" rotWithShape="0" blurRad="127000" dist="76199"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Body Level One…"/>
          <p:cNvSpPr txBox="1"/>
          <p:nvPr>
            <p:ph type="body" idx="1"/>
          </p:nvPr>
        </p:nvSpPr>
        <p:spPr>
          <a:xfrm>
            <a:off x="635000" y="2438400"/>
            <a:ext cx="11074400" cy="6121400"/>
          </a:xfrm>
          <a:prstGeom prst="rect">
            <a:avLst/>
          </a:prstGeom>
          <a:effectLst>
            <a:outerShdw sx="100000" sy="100000" kx="0" ky="0" algn="b" rotWithShape="0" blurRad="127000" dist="76199"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87860" y="9280032"/>
            <a:ext cx="266701" cy="279401"/>
          </a:xfrm>
          <a:prstGeom prst="rect">
            <a:avLst/>
          </a:prstGeom>
          <a:ln w="12700">
            <a:miter lim="400000"/>
          </a:ln>
        </p:spPr>
        <p:txBody>
          <a:bodyPr wrap="none" lIns="50800" tIns="50800" rIns="50800" bIns="50800">
            <a:spAutoFit/>
          </a:bodyPr>
          <a:lstStyle>
            <a:lvl1pPr algn="r">
              <a:buClrTx/>
              <a:defRPr sz="1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1pPr>
      <a:lvl2pPr marL="0" marR="0" indent="2286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2pPr>
      <a:lvl3pPr marL="0" marR="0" indent="4572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3pPr>
      <a:lvl4pPr marL="0" marR="0" indent="6858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4pPr>
      <a:lvl5pPr marL="0" marR="0" indent="9144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5pPr>
      <a:lvl6pPr marL="0" marR="0" indent="11430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6pPr>
      <a:lvl7pPr marL="0" marR="0" indent="13716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7pPr>
      <a:lvl8pPr marL="0" marR="0" indent="16002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6400" u="none">
          <a:solidFill>
            <a:srgbClr val="F0F0F0"/>
          </a:solidFill>
          <a:uFill>
            <a:solidFill>
              <a:srgbClr val="F0F0F0"/>
            </a:solidFill>
          </a:uFill>
          <a:latin typeface="+mn-lt"/>
          <a:ea typeface="+mn-ea"/>
          <a:cs typeface="+mn-cs"/>
          <a:sym typeface="Gill Sans"/>
        </a:defRPr>
      </a:lvl9pPr>
    </p:titleStyle>
    <p:bodyStyle>
      <a:lvl1pPr marL="406400" marR="0" indent="-4064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1pPr>
      <a:lvl2pPr marL="800100" marR="0" indent="-4064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2pPr>
      <a:lvl3pPr marL="1244600" marR="0" indent="-4064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3pPr>
      <a:lvl4pPr marL="1689100" marR="0" indent="-4064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4pPr>
      <a:lvl5pPr marL="2133600" marR="0" indent="-4064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5pPr>
      <a:lvl6pPr marL="3022600" marR="0" indent="-5715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6pPr>
      <a:lvl7pPr marL="3378200" marR="0" indent="-5715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7pPr>
      <a:lvl8pPr marL="3733800" marR="0" indent="-5715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8pPr>
      <a:lvl9pPr marL="4089400" marR="0" indent="-571500" algn="l" defTabSz="914400" rtl="0" latinLnBrk="0">
        <a:lnSpc>
          <a:spcPct val="100000"/>
        </a:lnSpc>
        <a:spcBef>
          <a:spcPts val="3200"/>
        </a:spcBef>
        <a:spcAft>
          <a:spcPts val="0"/>
        </a:spcAft>
        <a:buClr>
          <a:srgbClr val="F0D6AC"/>
        </a:buClr>
        <a:buSzPct val="56000"/>
        <a:buFontTx/>
        <a:buChar char="•"/>
        <a:tabLst/>
        <a:defRPr b="1" baseline="0" cap="none" i="0" spc="0" strike="noStrike" sz="4800" u="none">
          <a:solidFill>
            <a:srgbClr val="F0D6AC"/>
          </a:solidFill>
          <a:uFill>
            <a:solidFill>
              <a:srgbClr val="F0D6AC"/>
            </a:solidFill>
          </a:uFill>
          <a:latin typeface="Times New Roman"/>
          <a:ea typeface="Times New Roman"/>
          <a:cs typeface="Times New Roman"/>
          <a:sym typeface="Times New Roman"/>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1pPr>
      <a:lvl2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2pPr>
      <a:lvl3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3pPr>
      <a:lvl4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4pPr>
      <a:lvl5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5pPr>
      <a:lvl6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6pPr>
      <a:lvl7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7pPr>
      <a:lvl8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8pPr>
      <a:lvl9pPr marL="0" marR="0" indent="0" algn="r" defTabSz="914400" latinLnBrk="0">
        <a:lnSpc>
          <a:spcPct val="100000"/>
        </a:lnSpc>
        <a:spcBef>
          <a:spcPts val="0"/>
        </a:spcBef>
        <a:spcAft>
          <a:spcPts val="0"/>
        </a:spcAft>
        <a:buClrTx/>
        <a:buSzTx/>
        <a:buFontTx/>
        <a:buNone/>
        <a:tabLst/>
        <a:defRPr b="0" baseline="0" cap="none" i="0" spc="0" strike="noStrike" sz="1200" u="none">
          <a:solidFill>
            <a:schemeClr val="tx1"/>
          </a:solidFill>
          <a:uFill>
            <a:solidFill>
              <a:srgbClr val="F0D6AC"/>
            </a:solidFill>
          </a:uFill>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7.jpeg"/><Relationship Id="rId7"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8.jpeg"/><Relationship Id="rId4" Type="http://schemas.openxmlformats.org/officeDocument/2006/relationships/image" Target="../media/image1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0.jpeg"/><Relationship Id="rId5" Type="http://schemas.openxmlformats.org/officeDocument/2006/relationships/image" Target="../media/image2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22.jpeg"/><Relationship Id="rId7"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3.jpeg"/><Relationship Id="rId6" Type="http://schemas.openxmlformats.org/officeDocument/2006/relationships/image" Target="../media/image2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mailto:carrie@stuartparks.com" TargetMode="External"/><Relationship Id="rId6" Type="http://schemas.openxmlformats.org/officeDocument/2006/relationships/hyperlink" Target="mailto:rick@stuartparks.com"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jpeg"/><Relationship Id="rId4" Type="http://schemas.openxmlformats.org/officeDocument/2006/relationships/image" Target="../media/image4.png"/><Relationship Id="rId5" Type="http://schemas.openxmlformats.org/officeDocument/2006/relationships/image" Target="../media/image2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1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2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6.png"/><Relationship Id="rId4" Type="http://schemas.openxmlformats.org/officeDocument/2006/relationships/image" Target="../media/image2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6.png"/><Relationship Id="rId4" Type="http://schemas.openxmlformats.org/officeDocument/2006/relationships/image" Target="../media/image2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1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6.png"/><Relationship Id="rId4" Type="http://schemas.openxmlformats.org/officeDocument/2006/relationships/image" Target="../media/image3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6.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3.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5.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3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36.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24.jpeg"/><Relationship Id="rId6" Type="http://schemas.openxmlformats.org/officeDocument/2006/relationships/image" Target="../media/image43.png"/><Relationship Id="rId7" Type="http://schemas.openxmlformats.org/officeDocument/2006/relationships/image" Target="../media/image4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2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7.png"/><Relationship Id="rId4" Type="http://schemas.openxmlformats.org/officeDocument/2006/relationships/image" Target="../media/image24.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4.jpeg"/><Relationship Id="rId4" Type="http://schemas.openxmlformats.org/officeDocument/2006/relationships/image" Target="../media/image48.png"/><Relationship Id="rId5" Type="http://schemas.openxmlformats.org/officeDocument/2006/relationships/image" Target="../media/image24.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Stuart Parks Forensic Associates"/>
          <p:cNvSpPr txBox="1"/>
          <p:nvPr/>
        </p:nvSpPr>
        <p:spPr>
          <a:xfrm>
            <a:off x="279400" y="8940800"/>
            <a:ext cx="94361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9" name="Composite Drawing for Law Enforcement"/>
          <p:cNvSpPr txBox="1"/>
          <p:nvPr>
            <p:ph type="ctrTitle"/>
          </p:nvPr>
        </p:nvSpPr>
        <p:spPr>
          <a:prstGeom prst="rect">
            <a:avLst/>
          </a:prstGeom>
        </p:spPr>
        <p:txBody>
          <a:bodyPr/>
          <a:lstStyle/>
          <a:p>
            <a:pPr/>
            <a:r>
              <a:t>Composite Drawing for Law Enforcement</a:t>
            </a:r>
          </a:p>
        </p:txBody>
      </p:sp>
      <p:sp>
        <p:nvSpPr>
          <p:cNvPr id="70" name="Carrie Stuart Parks…"/>
          <p:cNvSpPr txBox="1"/>
          <p:nvPr>
            <p:ph type="subTitle" sz="quarter" idx="1"/>
          </p:nvPr>
        </p:nvSpPr>
        <p:spPr>
          <a:prstGeom prst="rect">
            <a:avLst/>
          </a:prstGeom>
        </p:spPr>
        <p:txBody>
          <a:bodyPr/>
          <a:lstStyle/>
          <a:p>
            <a:pPr/>
            <a:r>
              <a:t>Carrie Stuart Parks</a:t>
            </a:r>
          </a:p>
          <a:p>
            <a:pPr/>
            <a:r>
              <a:t>Rick Parks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est"/>
          <p:cNvSpPr txBox="1"/>
          <p:nvPr>
            <p:ph type="title"/>
          </p:nvPr>
        </p:nvSpPr>
        <p:spPr>
          <a:prstGeom prst="rect">
            <a:avLst/>
          </a:prstGeom>
        </p:spPr>
        <p:txBody>
          <a:bodyPr/>
          <a:lstStyle/>
          <a:p>
            <a:pPr/>
            <a:r>
              <a:t>Test</a:t>
            </a:r>
          </a:p>
        </p:txBody>
      </p:sp>
      <p:pic>
        <p:nvPicPr>
          <p:cNvPr id="123" name="image5.jpeg" descr="image5.jpeg"/>
          <p:cNvPicPr>
            <a:picLocks noChangeAspect="1"/>
          </p:cNvPicPr>
          <p:nvPr/>
        </p:nvPicPr>
        <p:blipFill>
          <a:blip r:embed="rId2">
            <a:extLst/>
          </a:blip>
          <a:stretch>
            <a:fillRect/>
          </a:stretch>
        </p:blipFill>
        <p:spPr>
          <a:xfrm>
            <a:off x="177800" y="1716982"/>
            <a:ext cx="2526178" cy="3368239"/>
          </a:xfrm>
          <a:prstGeom prst="rect">
            <a:avLst/>
          </a:prstGeom>
          <a:ln w="12700">
            <a:miter lim="400000"/>
          </a:ln>
          <a:effectLst>
            <a:outerShdw sx="100000" sy="100000" kx="0" ky="0" algn="b" rotWithShape="0" blurRad="127000" dist="76199" dir="2700000">
              <a:srgbClr val="000000">
                <a:alpha val="75000"/>
              </a:srgbClr>
            </a:outerShdw>
          </a:effectLst>
        </p:spPr>
      </p:pic>
      <p:pic>
        <p:nvPicPr>
          <p:cNvPr id="124" name="image6.jpeg" descr="image6.jpeg"/>
          <p:cNvPicPr>
            <a:picLocks noChangeAspect="1"/>
          </p:cNvPicPr>
          <p:nvPr/>
        </p:nvPicPr>
        <p:blipFill>
          <a:blip r:embed="rId3">
            <a:extLst/>
          </a:blip>
          <a:stretch>
            <a:fillRect/>
          </a:stretch>
        </p:blipFill>
        <p:spPr>
          <a:xfrm>
            <a:off x="2692400" y="1664846"/>
            <a:ext cx="2554642" cy="3406191"/>
          </a:xfrm>
          <a:prstGeom prst="rect">
            <a:avLst/>
          </a:prstGeom>
          <a:ln w="12700">
            <a:miter lim="400000"/>
          </a:ln>
        </p:spPr>
      </p:pic>
      <p:pic>
        <p:nvPicPr>
          <p:cNvPr id="125" name="image7.jpeg" descr="image7.jpeg"/>
          <p:cNvPicPr>
            <a:picLocks noChangeAspect="1"/>
          </p:cNvPicPr>
          <p:nvPr/>
        </p:nvPicPr>
        <p:blipFill>
          <a:blip r:embed="rId4">
            <a:extLst/>
          </a:blip>
          <a:stretch>
            <a:fillRect/>
          </a:stretch>
        </p:blipFill>
        <p:spPr>
          <a:xfrm>
            <a:off x="5247042" y="1664846"/>
            <a:ext cx="2572614" cy="3430147"/>
          </a:xfrm>
          <a:prstGeom prst="rect">
            <a:avLst/>
          </a:prstGeom>
          <a:ln w="12700">
            <a:miter lim="400000"/>
          </a:ln>
        </p:spPr>
      </p:pic>
      <p:pic>
        <p:nvPicPr>
          <p:cNvPr id="126" name="image8.jpeg" descr="image8.jpeg"/>
          <p:cNvPicPr>
            <a:picLocks noChangeAspect="1"/>
          </p:cNvPicPr>
          <p:nvPr/>
        </p:nvPicPr>
        <p:blipFill>
          <a:blip r:embed="rId5">
            <a:extLst/>
          </a:blip>
          <a:stretch>
            <a:fillRect/>
          </a:stretch>
        </p:blipFill>
        <p:spPr>
          <a:xfrm>
            <a:off x="10353974" y="1734691"/>
            <a:ext cx="2449874" cy="3266497"/>
          </a:xfrm>
          <a:prstGeom prst="rect">
            <a:avLst/>
          </a:prstGeom>
          <a:ln w="12700">
            <a:miter lim="400000"/>
          </a:ln>
        </p:spPr>
      </p:pic>
      <p:pic>
        <p:nvPicPr>
          <p:cNvPr id="127" name="image9.jpeg" descr="image9.jpeg"/>
          <p:cNvPicPr>
            <a:picLocks noChangeAspect="1"/>
          </p:cNvPicPr>
          <p:nvPr/>
        </p:nvPicPr>
        <p:blipFill>
          <a:blip r:embed="rId6">
            <a:extLst/>
          </a:blip>
          <a:stretch>
            <a:fillRect/>
          </a:stretch>
        </p:blipFill>
        <p:spPr>
          <a:xfrm>
            <a:off x="7819652" y="1688805"/>
            <a:ext cx="2554645" cy="3406188"/>
          </a:xfrm>
          <a:prstGeom prst="rect">
            <a:avLst/>
          </a:prstGeom>
          <a:ln w="12700">
            <a:miter lim="400000"/>
          </a:ln>
        </p:spPr>
      </p:pic>
      <p:pic>
        <p:nvPicPr>
          <p:cNvPr id="128" name="image10.jpeg" descr="image10.jpeg"/>
          <p:cNvPicPr>
            <a:picLocks noChangeAspect="1"/>
          </p:cNvPicPr>
          <p:nvPr/>
        </p:nvPicPr>
        <p:blipFill>
          <a:blip r:embed="rId7">
            <a:extLst/>
          </a:blip>
          <a:stretch>
            <a:fillRect/>
          </a:stretch>
        </p:blipFill>
        <p:spPr>
          <a:xfrm>
            <a:off x="101601" y="5094992"/>
            <a:ext cx="2590801" cy="3454402"/>
          </a:xfrm>
          <a:prstGeom prst="rect">
            <a:avLst/>
          </a:prstGeom>
          <a:ln w="12700">
            <a:miter lim="400000"/>
          </a:ln>
        </p:spPr>
      </p:pic>
      <p:pic>
        <p:nvPicPr>
          <p:cNvPr id="129" name="image11.jpeg" descr="image11.jpeg"/>
          <p:cNvPicPr>
            <a:picLocks noChangeAspect="1"/>
          </p:cNvPicPr>
          <p:nvPr/>
        </p:nvPicPr>
        <p:blipFill>
          <a:blip r:embed="rId8">
            <a:extLst/>
          </a:blip>
          <a:stretch>
            <a:fillRect/>
          </a:stretch>
        </p:blipFill>
        <p:spPr>
          <a:xfrm>
            <a:off x="10348893" y="5031666"/>
            <a:ext cx="2714030" cy="3618705"/>
          </a:xfrm>
          <a:prstGeom prst="rect">
            <a:avLst/>
          </a:prstGeom>
          <a:ln w="12700">
            <a:miter lim="400000"/>
          </a:ln>
        </p:spPr>
      </p:pic>
      <p:pic>
        <p:nvPicPr>
          <p:cNvPr id="130" name="image12.jpeg" descr="image12.jpeg"/>
          <p:cNvPicPr>
            <a:picLocks noChangeAspect="1"/>
          </p:cNvPicPr>
          <p:nvPr/>
        </p:nvPicPr>
        <p:blipFill>
          <a:blip r:embed="rId9">
            <a:extLst/>
          </a:blip>
          <a:stretch>
            <a:fillRect/>
          </a:stretch>
        </p:blipFill>
        <p:spPr>
          <a:xfrm>
            <a:off x="2702561" y="5094992"/>
            <a:ext cx="2590801" cy="3454402"/>
          </a:xfrm>
          <a:prstGeom prst="rect">
            <a:avLst/>
          </a:prstGeom>
          <a:ln w="12700">
            <a:miter lim="400000"/>
          </a:ln>
        </p:spPr>
      </p:pic>
      <p:pic>
        <p:nvPicPr>
          <p:cNvPr id="131" name="image13.jpeg" descr="image13.jpeg"/>
          <p:cNvPicPr>
            <a:picLocks noChangeAspect="1"/>
          </p:cNvPicPr>
          <p:nvPr/>
        </p:nvPicPr>
        <p:blipFill>
          <a:blip r:embed="rId10">
            <a:extLst/>
          </a:blip>
          <a:stretch>
            <a:fillRect/>
          </a:stretch>
        </p:blipFill>
        <p:spPr>
          <a:xfrm>
            <a:off x="5303520" y="5101814"/>
            <a:ext cx="2585687" cy="3447581"/>
          </a:xfrm>
          <a:prstGeom prst="rect">
            <a:avLst/>
          </a:prstGeom>
          <a:ln w="12700">
            <a:miter lim="400000"/>
          </a:ln>
        </p:spPr>
      </p:pic>
      <p:pic>
        <p:nvPicPr>
          <p:cNvPr id="132" name="image4.jpeg" descr="image4.jpeg"/>
          <p:cNvPicPr>
            <a:picLocks noChangeAspect="1"/>
          </p:cNvPicPr>
          <p:nvPr/>
        </p:nvPicPr>
        <p:blipFill>
          <a:blip r:embed="rId11">
            <a:extLst/>
          </a:blip>
          <a:stretch>
            <a:fillRect/>
          </a:stretch>
        </p:blipFill>
        <p:spPr>
          <a:xfrm>
            <a:off x="7899365" y="5071333"/>
            <a:ext cx="2608547" cy="34780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124"/>
                                        </p:tgtEl>
                                        <p:attrNameLst>
                                          <p:attrName>style.visibility</p:attrName>
                                        </p:attrNameLst>
                                      </p:cBhvr>
                                      <p:to>
                                        <p:strVal val="visible"/>
                                      </p:to>
                                    </p:set>
                                    <p:animEffect filter="wipe(left)" transition="in">
                                      <p:cBhvr>
                                        <p:cTn id="10" dur="500"/>
                                        <p:tgtEl>
                                          <p:spTgt spid="124"/>
                                        </p:tgtEl>
                                      </p:cBhvr>
                                    </p:animEffect>
                                  </p:childTnLst>
                                </p:cTn>
                              </p:par>
                            </p:childTnLst>
                          </p:cTn>
                        </p:par>
                        <p:par>
                          <p:cTn id="11" fill="hold">
                            <p:stCondLst>
                              <p:cond delay="500"/>
                            </p:stCondLst>
                            <p:childTnLst>
                              <p:par>
                                <p:cTn id="12" presetClass="entr" nodeType="afterEffect" presetSubtype="8" presetID="22" grpId="3" fill="hold">
                                  <p:stCondLst>
                                    <p:cond delay="0"/>
                                  </p:stCondLst>
                                  <p:iterate type="el" backwards="0">
                                    <p:tmAbs val="0"/>
                                  </p:iterate>
                                  <p:childTnLst>
                                    <p:set>
                                      <p:cBhvr>
                                        <p:cTn id="13" fill="hold"/>
                                        <p:tgtEl>
                                          <p:spTgt spid="125"/>
                                        </p:tgtEl>
                                        <p:attrNameLst>
                                          <p:attrName>style.visibility</p:attrName>
                                        </p:attrNameLst>
                                      </p:cBhvr>
                                      <p:to>
                                        <p:strVal val="visible"/>
                                      </p:to>
                                    </p:set>
                                    <p:animEffect filter="wipe(left)" transition="in">
                                      <p:cBhvr>
                                        <p:cTn id="14" dur="500"/>
                                        <p:tgtEl>
                                          <p:spTgt spid="125"/>
                                        </p:tgtEl>
                                      </p:cBhvr>
                                    </p:animEffect>
                                  </p:childTnLst>
                                </p:cTn>
                              </p:par>
                            </p:childTnLst>
                          </p:cTn>
                        </p:par>
                        <p:par>
                          <p:cTn id="15" fill="hold">
                            <p:stCondLst>
                              <p:cond delay="1000"/>
                            </p:stCondLst>
                            <p:childTnLst>
                              <p:par>
                                <p:cTn id="16" presetClass="entr" nodeType="afterEffect" presetSubtype="8" presetID="22" grpId="4" fill="hold">
                                  <p:stCondLst>
                                    <p:cond delay="0"/>
                                  </p:stCondLst>
                                  <p:iterate type="el" backwards="0">
                                    <p:tmAbs val="0"/>
                                  </p:iterate>
                                  <p:childTnLst>
                                    <p:set>
                                      <p:cBhvr>
                                        <p:cTn id="17" fill="hold"/>
                                        <p:tgtEl>
                                          <p:spTgt spid="127"/>
                                        </p:tgtEl>
                                        <p:attrNameLst>
                                          <p:attrName>style.visibility</p:attrName>
                                        </p:attrNameLst>
                                      </p:cBhvr>
                                      <p:to>
                                        <p:strVal val="visible"/>
                                      </p:to>
                                    </p:set>
                                    <p:animEffect filter="wipe(left)" transition="in">
                                      <p:cBhvr>
                                        <p:cTn id="18" dur="500"/>
                                        <p:tgtEl>
                                          <p:spTgt spid="127"/>
                                        </p:tgtEl>
                                      </p:cBhvr>
                                    </p:animEffect>
                                  </p:childTnLst>
                                </p:cTn>
                              </p:par>
                            </p:childTnLst>
                          </p:cTn>
                        </p:par>
                        <p:par>
                          <p:cTn id="19" fill="hold">
                            <p:stCondLst>
                              <p:cond delay="1500"/>
                            </p:stCondLst>
                            <p:childTnLst>
                              <p:par>
                                <p:cTn id="20" presetClass="entr" nodeType="afterEffect" presetSubtype="8" presetID="22" grpId="5" fill="hold">
                                  <p:stCondLst>
                                    <p:cond delay="0"/>
                                  </p:stCondLst>
                                  <p:iterate type="el" backwards="0">
                                    <p:tmAbs val="0"/>
                                  </p:iterate>
                                  <p:childTnLst>
                                    <p:set>
                                      <p:cBhvr>
                                        <p:cTn id="21" fill="hold"/>
                                        <p:tgtEl>
                                          <p:spTgt spid="126"/>
                                        </p:tgtEl>
                                        <p:attrNameLst>
                                          <p:attrName>style.visibility</p:attrName>
                                        </p:attrNameLst>
                                      </p:cBhvr>
                                      <p:to>
                                        <p:strVal val="visible"/>
                                      </p:to>
                                    </p:set>
                                    <p:animEffect filter="wipe(left)" transition="in">
                                      <p:cBhvr>
                                        <p:cTn id="22" dur="500"/>
                                        <p:tgtEl>
                                          <p:spTgt spid="126"/>
                                        </p:tgtEl>
                                      </p:cBhvr>
                                    </p:animEffect>
                                  </p:childTnLst>
                                </p:cTn>
                              </p:par>
                            </p:childTnLst>
                          </p:cTn>
                        </p:par>
                        <p:par>
                          <p:cTn id="23" fill="hold">
                            <p:stCondLst>
                              <p:cond delay="2000"/>
                            </p:stCondLst>
                            <p:childTnLst>
                              <p:par>
                                <p:cTn id="24" presetClass="entr" nodeType="afterEffect" presetSubtype="8" presetID="22" grpId="6" fill="hold">
                                  <p:stCondLst>
                                    <p:cond delay="0"/>
                                  </p:stCondLst>
                                  <p:iterate type="el" backwards="0">
                                    <p:tmAbs val="0"/>
                                  </p:iterate>
                                  <p:childTnLst>
                                    <p:set>
                                      <p:cBhvr>
                                        <p:cTn id="25" fill="hold"/>
                                        <p:tgtEl>
                                          <p:spTgt spid="128"/>
                                        </p:tgtEl>
                                        <p:attrNameLst>
                                          <p:attrName>style.visibility</p:attrName>
                                        </p:attrNameLst>
                                      </p:cBhvr>
                                      <p:to>
                                        <p:strVal val="visible"/>
                                      </p:to>
                                    </p:set>
                                    <p:animEffect filter="wipe(left)" transition="in">
                                      <p:cBhvr>
                                        <p:cTn id="26" dur="500"/>
                                        <p:tgtEl>
                                          <p:spTgt spid="128"/>
                                        </p:tgtEl>
                                      </p:cBhvr>
                                    </p:animEffect>
                                  </p:childTnLst>
                                </p:cTn>
                              </p:par>
                            </p:childTnLst>
                          </p:cTn>
                        </p:par>
                        <p:par>
                          <p:cTn id="27" fill="hold">
                            <p:stCondLst>
                              <p:cond delay="2500"/>
                            </p:stCondLst>
                            <p:childTnLst>
                              <p:par>
                                <p:cTn id="28" presetClass="entr" nodeType="afterEffect" presetSubtype="8" presetID="22" grpId="7" fill="hold">
                                  <p:stCondLst>
                                    <p:cond delay="0"/>
                                  </p:stCondLst>
                                  <p:iterate type="el" backwards="0">
                                    <p:tmAbs val="0"/>
                                  </p:iterate>
                                  <p:childTnLst>
                                    <p:set>
                                      <p:cBhvr>
                                        <p:cTn id="29" fill="hold"/>
                                        <p:tgtEl>
                                          <p:spTgt spid="130"/>
                                        </p:tgtEl>
                                        <p:attrNameLst>
                                          <p:attrName>style.visibility</p:attrName>
                                        </p:attrNameLst>
                                      </p:cBhvr>
                                      <p:to>
                                        <p:strVal val="visible"/>
                                      </p:to>
                                    </p:set>
                                    <p:animEffect filter="wipe(left)" transition="in">
                                      <p:cBhvr>
                                        <p:cTn id="30" dur="500"/>
                                        <p:tgtEl>
                                          <p:spTgt spid="130"/>
                                        </p:tgtEl>
                                      </p:cBhvr>
                                    </p:animEffect>
                                  </p:childTnLst>
                                </p:cTn>
                              </p:par>
                            </p:childTnLst>
                          </p:cTn>
                        </p:par>
                        <p:par>
                          <p:cTn id="31" fill="hold">
                            <p:stCondLst>
                              <p:cond delay="3000"/>
                            </p:stCondLst>
                            <p:childTnLst>
                              <p:par>
                                <p:cTn id="32" presetClass="entr" nodeType="afterEffect" presetSubtype="8" presetID="22" grpId="8" fill="hold">
                                  <p:stCondLst>
                                    <p:cond delay="0"/>
                                  </p:stCondLst>
                                  <p:iterate type="el" backwards="0">
                                    <p:tmAbs val="0"/>
                                  </p:iterate>
                                  <p:childTnLst>
                                    <p:set>
                                      <p:cBhvr>
                                        <p:cTn id="33" fill="hold"/>
                                        <p:tgtEl>
                                          <p:spTgt spid="131"/>
                                        </p:tgtEl>
                                        <p:attrNameLst>
                                          <p:attrName>style.visibility</p:attrName>
                                        </p:attrNameLst>
                                      </p:cBhvr>
                                      <p:to>
                                        <p:strVal val="visible"/>
                                      </p:to>
                                    </p:set>
                                    <p:animEffect filter="wipe(left)" transition="in">
                                      <p:cBhvr>
                                        <p:cTn id="34" dur="500"/>
                                        <p:tgtEl>
                                          <p:spTgt spid="131"/>
                                        </p:tgtEl>
                                      </p:cBhvr>
                                    </p:animEffect>
                                  </p:childTnLst>
                                </p:cTn>
                              </p:par>
                            </p:childTnLst>
                          </p:cTn>
                        </p:par>
                        <p:par>
                          <p:cTn id="35" fill="hold">
                            <p:stCondLst>
                              <p:cond delay="3500"/>
                            </p:stCondLst>
                            <p:childTnLst>
                              <p:par>
                                <p:cTn id="36" presetClass="entr" nodeType="afterEffect" presetSubtype="8" presetID="22" grpId="9" fill="hold">
                                  <p:stCondLst>
                                    <p:cond delay="0"/>
                                  </p:stCondLst>
                                  <p:iterate type="el" backwards="0">
                                    <p:tmAbs val="0"/>
                                  </p:iterate>
                                  <p:childTnLst>
                                    <p:set>
                                      <p:cBhvr>
                                        <p:cTn id="37" fill="hold"/>
                                        <p:tgtEl>
                                          <p:spTgt spid="132"/>
                                        </p:tgtEl>
                                        <p:attrNameLst>
                                          <p:attrName>style.visibility</p:attrName>
                                        </p:attrNameLst>
                                      </p:cBhvr>
                                      <p:to>
                                        <p:strVal val="visible"/>
                                      </p:to>
                                    </p:set>
                                    <p:animEffect filter="wipe(left)" transition="in">
                                      <p:cBhvr>
                                        <p:cTn id="38" dur="500"/>
                                        <p:tgtEl>
                                          <p:spTgt spid="132"/>
                                        </p:tgtEl>
                                      </p:cBhvr>
                                    </p:animEffect>
                                  </p:childTnLst>
                                </p:cTn>
                              </p:par>
                            </p:childTnLst>
                          </p:cTn>
                        </p:par>
                        <p:par>
                          <p:cTn id="39" fill="hold">
                            <p:stCondLst>
                              <p:cond delay="4000"/>
                            </p:stCondLst>
                            <p:childTnLst>
                              <p:par>
                                <p:cTn id="40" presetClass="entr" nodeType="afterEffect" presetSubtype="8" presetID="22" grpId="10" fill="hold">
                                  <p:stCondLst>
                                    <p:cond delay="0"/>
                                  </p:stCondLst>
                                  <p:iterate type="el" backwards="0">
                                    <p:tmAbs val="0"/>
                                  </p:iterate>
                                  <p:childTnLst>
                                    <p:set>
                                      <p:cBhvr>
                                        <p:cTn id="41" fill="hold"/>
                                        <p:tgtEl>
                                          <p:spTgt spid="129"/>
                                        </p:tgtEl>
                                        <p:attrNameLst>
                                          <p:attrName>style.visibility</p:attrName>
                                        </p:attrNameLst>
                                      </p:cBhvr>
                                      <p:to>
                                        <p:strVal val="visible"/>
                                      </p:to>
                                    </p:set>
                                    <p:animEffect filter="wipe(left)" transition="in">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Class="emph" nodeType="clickEffect" presetSubtype="0" presetID="6" grpId="11" fill="hold">
                                  <p:stCondLst>
                                    <p:cond delay="0"/>
                                  </p:stCondLst>
                                  <p:childTnLst>
                                    <p:animScale>
                                      <p:cBhvr>
                                        <p:cTn id="46" dur="2000" fill="hold"/>
                                        <p:tgtEl>
                                          <p:spTgt spid="132"/>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Class="exit" nodeType="clickEffect" presetID="10" grpId="12" fill="hold">
                                  <p:stCondLst>
                                    <p:cond delay="0"/>
                                  </p:stCondLst>
                                  <p:iterate type="el" backwards="0">
                                    <p:tmAbs val="0"/>
                                  </p:iterate>
                                  <p:childTnLst>
                                    <p:animEffect filter="fade" transition="out">
                                      <p:cBhvr>
                                        <p:cTn id="50" dur="500" fill="hold"/>
                                        <p:tgtEl>
                                          <p:spTgt spid="132"/>
                                        </p:tgtEl>
                                      </p:cBhvr>
                                    </p:animEffect>
                                    <p:set>
                                      <p:cBhvr>
                                        <p:cTn id="51" fill="hold">
                                          <p:stCondLst>
                                            <p:cond delay="499"/>
                                          </p:stCondLst>
                                        </p:cTn>
                                        <p:tgtEl>
                                          <p:spTgt spid="1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 grpId="3"/>
      <p:bldP build="whole" bldLvl="1" animBg="1" rev="0" advAuto="0" spid="132" grpId="9"/>
      <p:bldP build="whole" bldLvl="1" animBg="1" rev="0" advAuto="0" spid="126" grpId="5"/>
      <p:bldP build="whole" bldLvl="1" animBg="1" rev="0" advAuto="0" spid="132" grpId="11"/>
      <p:bldP build="whole" bldLvl="1" animBg="1" rev="0" advAuto="0" spid="132" grpId="12"/>
      <p:bldP build="whole" bldLvl="1" animBg="1" rev="0" advAuto="0" spid="128" grpId="6"/>
      <p:bldP build="whole" bldLvl="1" animBg="1" rev="0" advAuto="0" spid="123" grpId="1"/>
      <p:bldP build="whole" bldLvl="1" animBg="1" rev="0" advAuto="0" spid="127" grpId="4"/>
      <p:bldP build="whole" bldLvl="1" animBg="1" rev="0" advAuto="0" spid="130" grpId="7"/>
      <p:bldP build="whole" bldLvl="1" animBg="1" rev="0" advAuto="0" spid="124" grpId="2"/>
      <p:bldP build="whole" bldLvl="1" animBg="1" rev="0" advAuto="0" spid="129" grpId="10"/>
      <p:bldP build="whole" bldLvl="1" animBg="1" rev="0" advAuto="0" spid="131" grpId="8"/>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Art VS Photograph"/>
          <p:cNvSpPr txBox="1"/>
          <p:nvPr>
            <p:ph type="title"/>
          </p:nvPr>
        </p:nvSpPr>
        <p:spPr>
          <a:prstGeom prst="rect">
            <a:avLst/>
          </a:prstGeom>
        </p:spPr>
        <p:txBody>
          <a:bodyPr/>
          <a:lstStyle/>
          <a:p>
            <a:pPr/>
            <a:r>
              <a:t>Art VS Photograph</a:t>
            </a:r>
          </a:p>
        </p:txBody>
      </p:sp>
      <p:sp>
        <p:nvSpPr>
          <p:cNvPr id="135" name="A photograph is real.…"/>
          <p:cNvSpPr txBox="1"/>
          <p:nvPr>
            <p:ph type="body" idx="1"/>
          </p:nvPr>
        </p:nvSpPr>
        <p:spPr>
          <a:prstGeom prst="rect">
            <a:avLst/>
          </a:prstGeom>
        </p:spPr>
        <p:txBody>
          <a:bodyPr/>
          <a:lstStyle/>
          <a:p>
            <a:pPr/>
            <a:r>
              <a:t>A photograph is real.</a:t>
            </a:r>
          </a:p>
          <a:p>
            <a:pPr/>
            <a:r>
              <a:t> A photograph is of someone-though you may not know who. </a:t>
            </a:r>
          </a:p>
          <a:p>
            <a:pPr/>
            <a:r>
              <a:t>You can’t have a photograph of “no one.”</a:t>
            </a:r>
          </a:p>
          <a:p>
            <a:pPr>
              <a:defRPr i="1"/>
            </a:pPr>
            <a:r>
              <a:t>Photorealism i</a:t>
            </a:r>
            <a:r>
              <a:rPr i="0"/>
              <a:t>s exact art.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Photorealism"/>
          <p:cNvSpPr txBox="1"/>
          <p:nvPr>
            <p:ph type="body" idx="1"/>
          </p:nvPr>
        </p:nvSpPr>
        <p:spPr>
          <a:xfrm>
            <a:off x="762000" y="-495300"/>
            <a:ext cx="11074400" cy="5715000"/>
          </a:xfrm>
          <a:prstGeom prst="rect">
            <a:avLst/>
          </a:prstGeom>
        </p:spPr>
        <p:txBody>
          <a:bodyPr/>
          <a:lstStyle>
            <a:lvl1pPr marL="0" indent="0">
              <a:buSzTx/>
              <a:buNone/>
              <a:defRPr i="1"/>
            </a:lvl1pPr>
          </a:lstStyle>
          <a:p>
            <a:pPr/>
            <a:r>
              <a:t>Photorealism</a:t>
            </a:r>
          </a:p>
        </p:txBody>
      </p:sp>
      <p:pic>
        <p:nvPicPr>
          <p:cNvPr id="140" name="Screen Shot 2023-10-02 at 9.54.58 AM.png" descr="Screen Shot 2023-10-02 at 9.54.58 AM.png"/>
          <p:cNvPicPr>
            <a:picLocks noChangeAspect="1"/>
          </p:cNvPicPr>
          <p:nvPr/>
        </p:nvPicPr>
        <p:blipFill>
          <a:blip r:embed="rId3">
            <a:extLst/>
          </a:blip>
          <a:stretch>
            <a:fillRect/>
          </a:stretch>
        </p:blipFill>
        <p:spPr>
          <a:xfrm>
            <a:off x="5979435" y="1120504"/>
            <a:ext cx="5618393" cy="7512592"/>
          </a:xfrm>
          <a:prstGeom prst="rect">
            <a:avLst/>
          </a:prstGeom>
          <a:ln w="12700">
            <a:miter lim="400000"/>
          </a:ln>
        </p:spPr>
      </p:pic>
      <p:pic>
        <p:nvPicPr>
          <p:cNvPr id="141" name="Screen Shot 2023-10-10 at 2.24.34 PM.png" descr="Screen Shot 2023-10-10 at 2.24.34 PM.png"/>
          <p:cNvPicPr>
            <a:picLocks noChangeAspect="1"/>
          </p:cNvPicPr>
          <p:nvPr/>
        </p:nvPicPr>
        <p:blipFill>
          <a:blip r:embed="rId4">
            <a:extLst/>
          </a:blip>
          <a:stretch>
            <a:fillRect/>
          </a:stretch>
        </p:blipFill>
        <p:spPr>
          <a:xfrm>
            <a:off x="961213" y="3679599"/>
            <a:ext cx="4772837" cy="4740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Art VS Photograph"/>
          <p:cNvSpPr txBox="1"/>
          <p:nvPr>
            <p:ph type="title"/>
          </p:nvPr>
        </p:nvSpPr>
        <p:spPr>
          <a:prstGeom prst="rect">
            <a:avLst/>
          </a:prstGeom>
        </p:spPr>
        <p:txBody>
          <a:bodyPr/>
          <a:lstStyle/>
          <a:p>
            <a:pPr/>
            <a:r>
              <a:t>Art VS Photograph</a:t>
            </a:r>
          </a:p>
        </p:txBody>
      </p:sp>
      <p:sp>
        <p:nvSpPr>
          <p:cNvPr id="146" name="Art is like real, but not real.…"/>
          <p:cNvSpPr txBox="1"/>
          <p:nvPr>
            <p:ph type="body" idx="1"/>
          </p:nvPr>
        </p:nvSpPr>
        <p:spPr>
          <a:prstGeom prst="rect">
            <a:avLst/>
          </a:prstGeom>
        </p:spPr>
        <p:txBody>
          <a:bodyPr/>
          <a:lstStyle/>
          <a:p>
            <a:pPr/>
            <a:r>
              <a:t>Art is like real, but not real.</a:t>
            </a:r>
          </a:p>
          <a:p>
            <a:pPr/>
            <a:r>
              <a:t>Caricature identifies people through exaggeration.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image3.png" descr="image3.png"/>
          <p:cNvPicPr>
            <a:picLocks noChangeAspect="1"/>
          </p:cNvPicPr>
          <p:nvPr/>
        </p:nvPicPr>
        <p:blipFill>
          <a:blip r:embed="rId3">
            <a:extLst/>
          </a:blip>
          <a:stretch>
            <a:fillRect/>
          </a:stretch>
        </p:blipFill>
        <p:spPr>
          <a:xfrm>
            <a:off x="0" y="2128838"/>
            <a:ext cx="11733215" cy="668340"/>
          </a:xfrm>
          <a:prstGeom prst="rect">
            <a:avLst/>
          </a:prstGeom>
          <a:ln w="12700">
            <a:miter lim="400000"/>
          </a:ln>
        </p:spPr>
      </p:pic>
      <p:sp>
        <p:nvSpPr>
          <p:cNvPr id="151" name="Stuart Parks Forensic Associates"/>
          <p:cNvSpPr txBox="1"/>
          <p:nvPr/>
        </p:nvSpPr>
        <p:spPr>
          <a:xfrm>
            <a:off x="139700" y="9194800"/>
            <a:ext cx="9321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buClrTx/>
              <a:defRPr sz="1800">
                <a:solidFill>
                  <a:srgbClr val="EBCD9C"/>
                </a:solidFill>
                <a:uFillTx/>
              </a:defRPr>
            </a:lvl1pPr>
          </a:lstStyle>
          <a:p>
            <a:pPr/>
            <a:r>
              <a:t>Stuart Parks Forensic Associates</a:t>
            </a:r>
          </a:p>
        </p:txBody>
      </p:sp>
      <p:sp>
        <p:nvSpPr>
          <p:cNvPr id="152" name="Nature of identification"/>
          <p:cNvSpPr txBox="1"/>
          <p:nvPr>
            <p:ph type="title"/>
          </p:nvPr>
        </p:nvSpPr>
        <p:spPr>
          <a:prstGeom prst="rect">
            <a:avLst/>
          </a:prstGeom>
        </p:spPr>
        <p:txBody>
          <a:bodyPr/>
          <a:lstStyle/>
          <a:p>
            <a:pPr/>
            <a:r>
              <a:t>Nature of identification</a:t>
            </a:r>
          </a:p>
        </p:txBody>
      </p:sp>
      <p:sp>
        <p:nvSpPr>
          <p:cNvPr id="153" name="Double-click to edit"/>
          <p:cNvSpPr txBox="1"/>
          <p:nvPr>
            <p:ph type="body" idx="1"/>
          </p:nvPr>
        </p:nvSpPr>
        <p:spPr>
          <a:xfrm>
            <a:off x="571500" y="2641600"/>
            <a:ext cx="11074400" cy="5715000"/>
          </a:xfrm>
          <a:prstGeom prst="rect">
            <a:avLst/>
          </a:prstGeom>
        </p:spPr>
        <p:txBody>
          <a:bodyPr/>
          <a:lstStyle/>
          <a:p>
            <a:pPr>
              <a:buBlip>
                <a:blip r:embed="rId4"/>
              </a:buBlip>
            </a:pPr>
          </a:p>
        </p:txBody>
      </p:sp>
      <p:pic>
        <p:nvPicPr>
          <p:cNvPr id="154" name="image14.jpeg" descr="image14.jpeg"/>
          <p:cNvPicPr>
            <a:picLocks noChangeAspect="1"/>
          </p:cNvPicPr>
          <p:nvPr/>
        </p:nvPicPr>
        <p:blipFill>
          <a:blip r:embed="rId5">
            <a:extLst/>
          </a:blip>
          <a:stretch>
            <a:fillRect/>
          </a:stretch>
        </p:blipFill>
        <p:spPr>
          <a:xfrm>
            <a:off x="3213100" y="2829829"/>
            <a:ext cx="3175000" cy="2273303"/>
          </a:xfrm>
          <a:prstGeom prst="rect">
            <a:avLst/>
          </a:prstGeom>
          <a:ln w="12700">
            <a:miter lim="400000"/>
          </a:ln>
        </p:spPr>
      </p:pic>
      <p:pic>
        <p:nvPicPr>
          <p:cNvPr id="155" name="image15.jpeg" descr="image15.jpeg"/>
          <p:cNvPicPr>
            <a:picLocks noChangeAspect="1"/>
          </p:cNvPicPr>
          <p:nvPr/>
        </p:nvPicPr>
        <p:blipFill>
          <a:blip r:embed="rId6">
            <a:extLst/>
          </a:blip>
          <a:stretch>
            <a:fillRect/>
          </a:stretch>
        </p:blipFill>
        <p:spPr>
          <a:xfrm>
            <a:off x="6388100" y="6310086"/>
            <a:ext cx="2052641" cy="2743203"/>
          </a:xfrm>
          <a:prstGeom prst="rect">
            <a:avLst/>
          </a:prstGeom>
          <a:ln w="12700">
            <a:miter lim="400000"/>
          </a:ln>
        </p:spPr>
      </p:pic>
      <p:pic>
        <p:nvPicPr>
          <p:cNvPr id="156" name="image16.jpeg" descr="image16.jpeg"/>
          <p:cNvPicPr>
            <a:picLocks noChangeAspect="1"/>
          </p:cNvPicPr>
          <p:nvPr/>
        </p:nvPicPr>
        <p:blipFill>
          <a:blip r:embed="rId7">
            <a:extLst/>
          </a:blip>
          <a:stretch>
            <a:fillRect/>
          </a:stretch>
        </p:blipFill>
        <p:spPr>
          <a:xfrm>
            <a:off x="939800" y="4791354"/>
            <a:ext cx="2057400" cy="3102968"/>
          </a:xfrm>
          <a:prstGeom prst="rect">
            <a:avLst/>
          </a:prstGeom>
          <a:ln w="12700">
            <a:miter lim="400000"/>
          </a:ln>
        </p:spPr>
      </p:pic>
      <p:pic>
        <p:nvPicPr>
          <p:cNvPr id="157" name="image17.jpeg" descr="image17.jpeg"/>
          <p:cNvPicPr>
            <a:picLocks noChangeAspect="1"/>
          </p:cNvPicPr>
          <p:nvPr/>
        </p:nvPicPr>
        <p:blipFill>
          <a:blip r:embed="rId8">
            <a:extLst/>
          </a:blip>
          <a:stretch>
            <a:fillRect/>
          </a:stretch>
        </p:blipFill>
        <p:spPr>
          <a:xfrm>
            <a:off x="7035800" y="3188242"/>
            <a:ext cx="2425700" cy="29753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154"/>
                                        </p:tgtEl>
                                        <p:attrNameLst>
                                          <p:attrName>style.visibility</p:attrName>
                                        </p:attrNameLst>
                                      </p:cBhvr>
                                      <p:to>
                                        <p:strVal val="visible"/>
                                      </p:to>
                                    </p:set>
                                    <p:animEffect filter="wipe(left)" transition="in">
                                      <p:cBhvr>
                                        <p:cTn id="11" dur="500"/>
                                        <p:tgtEl>
                                          <p:spTgt spid="15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55"/>
                                        </p:tgtEl>
                                        <p:attrNameLst>
                                          <p:attrName>style.visibility</p:attrName>
                                        </p:attrNameLst>
                                      </p:cBhvr>
                                      <p:to>
                                        <p:strVal val="visible"/>
                                      </p:to>
                                    </p:set>
                                    <p:animEffect filter="wipe(left)" transition="in">
                                      <p:cBhvr>
                                        <p:cTn id="16" dur="500"/>
                                        <p:tgtEl>
                                          <p:spTgt spid="155"/>
                                        </p:tgtEl>
                                      </p:cBhvr>
                                    </p:animEffect>
                                  </p:childTnLst>
                                </p:cTn>
                              </p:par>
                            </p:childTnLst>
                          </p:cTn>
                        </p:par>
                        <p:par>
                          <p:cTn id="17" fill="hold">
                            <p:stCondLst>
                              <p:cond delay="500"/>
                            </p:stCondLst>
                            <p:childTnLst>
                              <p:par>
                                <p:cTn id="18" presetClass="entr" nodeType="afterEffect" presetSubtype="8" presetID="22" grpId="4" fill="hold">
                                  <p:stCondLst>
                                    <p:cond delay="0"/>
                                  </p:stCondLst>
                                  <p:iterate type="el" backwards="0">
                                    <p:tmAbs val="0"/>
                                  </p:iterate>
                                  <p:childTnLst>
                                    <p:set>
                                      <p:cBhvr>
                                        <p:cTn id="19" fill="hold"/>
                                        <p:tgtEl>
                                          <p:spTgt spid="156"/>
                                        </p:tgtEl>
                                        <p:attrNameLst>
                                          <p:attrName>style.visibility</p:attrName>
                                        </p:attrNameLst>
                                      </p:cBhvr>
                                      <p:to>
                                        <p:strVal val="visible"/>
                                      </p:to>
                                    </p:set>
                                    <p:animEffect filter="wipe(left)" transition="in">
                                      <p:cBhvr>
                                        <p:cTn id="20" dur="500"/>
                                        <p:tgtEl>
                                          <p:spTgt spid="156"/>
                                        </p:tgtEl>
                                      </p:cBhvr>
                                    </p:animEffect>
                                  </p:childTnLst>
                                </p:cTn>
                              </p:par>
                            </p:childTnLst>
                          </p:cTn>
                        </p:par>
                        <p:par>
                          <p:cTn id="21" fill="hold">
                            <p:stCondLst>
                              <p:cond delay="1000"/>
                            </p:stCondLst>
                            <p:childTnLst>
                              <p:par>
                                <p:cTn id="22" presetClass="entr" nodeType="afterEffect" presetSubtype="8" presetID="22" grpId="5" fill="hold">
                                  <p:stCondLst>
                                    <p:cond delay="0"/>
                                  </p:stCondLst>
                                  <p:iterate type="el" backwards="0">
                                    <p:tmAbs val="0"/>
                                  </p:iterate>
                                  <p:childTnLst>
                                    <p:set>
                                      <p:cBhvr>
                                        <p:cTn id="23" fill="hold"/>
                                        <p:tgtEl>
                                          <p:spTgt spid="157"/>
                                        </p:tgtEl>
                                        <p:attrNameLst>
                                          <p:attrName>style.visibility</p:attrName>
                                        </p:attrNameLst>
                                      </p:cBhvr>
                                      <p:to>
                                        <p:strVal val="visible"/>
                                      </p:to>
                                    </p:set>
                                    <p:animEffect filter="wipe(left)" transition="in">
                                      <p:cBhvr>
                                        <p:cTn id="24"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4"/>
      <p:bldP build="whole" bldLvl="1" animBg="1" rev="0" advAuto="0" spid="157" grpId="5"/>
      <p:bldP build="whole" bldLvl="1" animBg="1" rev="0" advAuto="0" spid="155" grpId="3"/>
      <p:bldP build="whole" bldLvl="1" animBg="1" rev="0" advAuto="0" spid="153" grpId="1"/>
      <p:bldP build="whole" bldLvl="1" animBg="1" rev="0" advAuto="0" spid="154"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mage3.png" descr="image3.png"/>
          <p:cNvPicPr>
            <a:picLocks noChangeAspect="1"/>
          </p:cNvPicPr>
          <p:nvPr/>
        </p:nvPicPr>
        <p:blipFill>
          <a:blip r:embed="rId3">
            <a:extLst/>
          </a:blip>
          <a:stretch>
            <a:fillRect/>
          </a:stretch>
        </p:blipFill>
        <p:spPr>
          <a:xfrm>
            <a:off x="0" y="2128838"/>
            <a:ext cx="11733215" cy="668340"/>
          </a:xfrm>
          <a:prstGeom prst="rect">
            <a:avLst/>
          </a:prstGeom>
          <a:ln w="12700">
            <a:miter lim="400000"/>
          </a:ln>
        </p:spPr>
      </p:pic>
      <p:sp>
        <p:nvSpPr>
          <p:cNvPr id="162" name="Stuart Parks Forensic Associates"/>
          <p:cNvSpPr txBox="1"/>
          <p:nvPr/>
        </p:nvSpPr>
        <p:spPr>
          <a:xfrm>
            <a:off x="139700" y="9194800"/>
            <a:ext cx="9321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buClrTx/>
              <a:defRPr sz="1800">
                <a:solidFill>
                  <a:srgbClr val="EBCD9C"/>
                </a:solidFill>
                <a:uFillTx/>
              </a:defRPr>
            </a:lvl1pPr>
          </a:lstStyle>
          <a:p>
            <a:pPr/>
            <a:r>
              <a:t>Stuart Parks Forensic Associates</a:t>
            </a:r>
          </a:p>
        </p:txBody>
      </p:sp>
      <p:sp>
        <p:nvSpPr>
          <p:cNvPr id="163" name="Double-click to edit"/>
          <p:cNvSpPr txBox="1"/>
          <p:nvPr>
            <p:ph type="title"/>
          </p:nvPr>
        </p:nvSpPr>
        <p:spPr>
          <a:prstGeom prst="rect">
            <a:avLst/>
          </a:prstGeom>
        </p:spPr>
        <p:txBody>
          <a:bodyPr/>
          <a:lstStyle/>
          <a:p>
            <a:pPr/>
          </a:p>
        </p:txBody>
      </p:sp>
      <p:sp>
        <p:nvSpPr>
          <p:cNvPr id="164" name="Sean Connery"/>
          <p:cNvSpPr txBox="1"/>
          <p:nvPr>
            <p:ph type="body" idx="1"/>
          </p:nvPr>
        </p:nvSpPr>
        <p:spPr>
          <a:prstGeom prst="rect">
            <a:avLst/>
          </a:prstGeom>
        </p:spPr>
        <p:txBody>
          <a:bodyPr/>
          <a:lstStyle/>
          <a:p>
            <a:pPr marL="304800" indent="-304800" defTabSz="685800">
              <a:spcBef>
                <a:spcPts val="2400"/>
              </a:spcBef>
              <a:buBlip>
                <a:blip r:embed="rId4"/>
              </a:buBlip>
              <a:defRPr sz="3600"/>
            </a:pPr>
          </a:p>
          <a:p>
            <a:pPr marL="304800" indent="-304800" defTabSz="685800">
              <a:spcBef>
                <a:spcPts val="2400"/>
              </a:spcBef>
              <a:buBlip>
                <a:blip r:embed="rId4"/>
              </a:buBlip>
              <a:defRPr sz="3600"/>
            </a:pPr>
          </a:p>
          <a:p>
            <a:pPr marL="304800" indent="-304800" defTabSz="685800">
              <a:spcBef>
                <a:spcPts val="2400"/>
              </a:spcBef>
              <a:buBlip>
                <a:blip r:embed="rId4"/>
              </a:buBlip>
              <a:defRPr sz="3600"/>
            </a:pPr>
          </a:p>
          <a:p>
            <a:pPr marL="304800" indent="-304800" defTabSz="685800">
              <a:spcBef>
                <a:spcPts val="2400"/>
              </a:spcBef>
              <a:buBlip>
                <a:blip r:embed="rId4"/>
              </a:buBlip>
              <a:defRPr sz="3600"/>
            </a:pPr>
          </a:p>
          <a:p>
            <a:pPr marL="304800" indent="-304800" defTabSz="685800">
              <a:spcBef>
                <a:spcPts val="2400"/>
              </a:spcBef>
              <a:buBlip>
                <a:blip r:embed="rId4"/>
              </a:buBlip>
              <a:defRPr sz="3600"/>
            </a:pPr>
          </a:p>
          <a:p>
            <a:pPr marL="304800" indent="-304800" defTabSz="685800">
              <a:spcBef>
                <a:spcPts val="2400"/>
              </a:spcBef>
              <a:buBlip>
                <a:blip r:embed="rId4"/>
              </a:buBlip>
              <a:defRPr sz="3600"/>
            </a:pPr>
          </a:p>
          <a:p>
            <a:pPr marL="304800" indent="-304800" defTabSz="685800">
              <a:spcBef>
                <a:spcPts val="2400"/>
              </a:spcBef>
              <a:buBlip>
                <a:blip r:embed="rId4"/>
              </a:buBlip>
              <a:defRPr sz="3600"/>
            </a:pPr>
            <a:r>
              <a:t>Sean Connery</a:t>
            </a:r>
          </a:p>
        </p:txBody>
      </p:sp>
      <p:pic>
        <p:nvPicPr>
          <p:cNvPr id="165" name="image4.png" descr="image4.png"/>
          <p:cNvPicPr>
            <a:picLocks noChangeAspect="1"/>
          </p:cNvPicPr>
          <p:nvPr/>
        </p:nvPicPr>
        <p:blipFill>
          <a:blip r:embed="rId5">
            <a:extLst/>
          </a:blip>
          <a:stretch>
            <a:fillRect/>
          </a:stretch>
        </p:blipFill>
        <p:spPr>
          <a:xfrm>
            <a:off x="7302500" y="454025"/>
            <a:ext cx="5170488" cy="4711700"/>
          </a:xfrm>
          <a:prstGeom prst="rect">
            <a:avLst/>
          </a:prstGeom>
          <a:ln w="12700">
            <a:miter lim="400000"/>
          </a:ln>
        </p:spPr>
      </p:pic>
      <p:pic>
        <p:nvPicPr>
          <p:cNvPr id="166" name="image18.jpeg" descr="image18.jpeg"/>
          <p:cNvPicPr>
            <a:picLocks noChangeAspect="1"/>
          </p:cNvPicPr>
          <p:nvPr/>
        </p:nvPicPr>
        <p:blipFill>
          <a:blip r:embed="rId6">
            <a:extLst/>
          </a:blip>
          <a:stretch>
            <a:fillRect/>
          </a:stretch>
        </p:blipFill>
        <p:spPr>
          <a:xfrm>
            <a:off x="2857500" y="1219200"/>
            <a:ext cx="3746500" cy="2819400"/>
          </a:xfrm>
          <a:prstGeom prst="rect">
            <a:avLst/>
          </a:prstGeom>
          <a:ln w="12700">
            <a:miter lim="400000"/>
          </a:ln>
        </p:spPr>
      </p:pic>
      <p:pic>
        <p:nvPicPr>
          <p:cNvPr id="167" name="image14.png" descr="image14.png"/>
          <p:cNvPicPr>
            <a:picLocks noChangeAspect="1"/>
          </p:cNvPicPr>
          <p:nvPr/>
        </p:nvPicPr>
        <p:blipFill>
          <a:blip r:embed="rId7">
            <a:extLst/>
          </a:blip>
          <a:stretch>
            <a:fillRect/>
          </a:stretch>
        </p:blipFill>
        <p:spPr>
          <a:xfrm>
            <a:off x="7295243" y="838200"/>
            <a:ext cx="4968878" cy="74437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wipe(left)" transition="in">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67"/>
                                        </p:tgtEl>
                                        <p:attrNameLst>
                                          <p:attrName>style.visibility</p:attrName>
                                        </p:attrNameLst>
                                      </p:cBhvr>
                                      <p:to>
                                        <p:strVal val="visible"/>
                                      </p:to>
                                    </p:set>
                                    <p:animEffect filter="fade" transition="in">
                                      <p:cBhvr>
                                        <p:cTn id="12" dur="10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Class="path" nodeType="clickEffect" presetSubtype="0" presetID="-1" grpId="3" accel="50000" decel="50000" fill="hold">
                                  <p:stCondLst>
                                    <p:cond delay="0"/>
                                  </p:stCondLst>
                                  <p:childTnLst>
                                    <p:animMotion path="M 0.000000 0.000000 L -0.509392 -0.070325" origin="layout" pathEditMode="relative">
                                      <p:cBhvr>
                                        <p:cTn id="16" dur="2000" fill="hold"/>
                                        <p:tgtEl>
                                          <p:spTgt spid="167"/>
                                        </p:tgtEl>
                                        <p:attrNameLst>
                                          <p:attrName>ppt_x</p:attrName>
                                          <p:attrName>ppt_y</p:attrName>
                                        </p:attrNameLst>
                                      </p:cBhvr>
                                    </p:animMotion>
                                  </p:childTnLst>
                                </p:cTn>
                              </p:par>
                            </p:childTnLst>
                          </p:cTn>
                        </p:par>
                        <p:par>
                          <p:cTn id="17" fill="hold">
                            <p:stCondLst>
                              <p:cond delay="2000"/>
                            </p:stCondLst>
                            <p:childTnLst>
                              <p:par>
                                <p:cTn id="18" presetClass="entr" nodeType="afterEffect" presetSubtype="8" presetID="22" grpId="4" fill="hold">
                                  <p:stCondLst>
                                    <p:cond delay="0"/>
                                  </p:stCondLst>
                                  <p:iterate type="el" backwards="0">
                                    <p:tmAbs val="0"/>
                                  </p:iterate>
                                  <p:childTnLst>
                                    <p:set>
                                      <p:cBhvr>
                                        <p:cTn id="19" fill="hold"/>
                                        <p:tgtEl>
                                          <p:spTgt spid="164"/>
                                        </p:tgtEl>
                                        <p:attrNameLst>
                                          <p:attrName>style.visibility</p:attrName>
                                        </p:attrNameLst>
                                      </p:cBhvr>
                                      <p:to>
                                        <p:strVal val="visible"/>
                                      </p:to>
                                    </p:set>
                                    <p:animEffect filter="wipe(left)" transition="in">
                                      <p:cBhvr>
                                        <p:cTn id="20"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2"/>
      <p:bldP build="whole" bldLvl="1" animBg="1" rev="0" advAuto="0" spid="164" grpId="4"/>
      <p:bldP build="whole" bldLvl="1" animBg="1" rev="0" advAuto="0" spid="16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Double-click to edit"/>
          <p:cNvSpPr txBox="1"/>
          <p:nvPr>
            <p:ph type="title"/>
          </p:nvPr>
        </p:nvSpPr>
        <p:spPr>
          <a:prstGeom prst="rect">
            <a:avLst/>
          </a:prstGeom>
        </p:spPr>
        <p:txBody>
          <a:bodyPr/>
          <a:lstStyle/>
          <a:p>
            <a:pPr/>
          </a:p>
        </p:txBody>
      </p:sp>
      <p:pic>
        <p:nvPicPr>
          <p:cNvPr id="172" name="image6.png" descr="image6.png"/>
          <p:cNvPicPr>
            <a:picLocks noChangeAspect="1"/>
          </p:cNvPicPr>
          <p:nvPr/>
        </p:nvPicPr>
        <p:blipFill>
          <a:blip r:embed="rId2">
            <a:extLst/>
          </a:blip>
          <a:stretch>
            <a:fillRect/>
          </a:stretch>
        </p:blipFill>
        <p:spPr>
          <a:xfrm>
            <a:off x="2082800" y="701040"/>
            <a:ext cx="8518398" cy="7772401"/>
          </a:xfrm>
          <a:prstGeom prst="rect">
            <a:avLst/>
          </a:prstGeom>
          <a:ln w="12700">
            <a:miter lim="400000"/>
          </a:ln>
        </p:spPr>
      </p:pic>
      <p:pic>
        <p:nvPicPr>
          <p:cNvPr id="173" name="image19.jpeg" descr="image19.jpeg"/>
          <p:cNvPicPr>
            <a:picLocks noChangeAspect="1"/>
          </p:cNvPicPr>
          <p:nvPr/>
        </p:nvPicPr>
        <p:blipFill>
          <a:blip r:embed="rId3">
            <a:extLst/>
          </a:blip>
          <a:stretch>
            <a:fillRect/>
          </a:stretch>
        </p:blipFill>
        <p:spPr>
          <a:xfrm>
            <a:off x="0" y="381000"/>
            <a:ext cx="3429000" cy="4977582"/>
          </a:xfrm>
          <a:prstGeom prst="rect">
            <a:avLst/>
          </a:prstGeom>
          <a:ln w="12700">
            <a:miter lim="400000"/>
          </a:ln>
        </p:spPr>
      </p:pic>
      <p:pic>
        <p:nvPicPr>
          <p:cNvPr id="174" name="image20.jpeg" descr="image20.jpeg"/>
          <p:cNvPicPr>
            <a:picLocks noChangeAspect="1"/>
          </p:cNvPicPr>
          <p:nvPr/>
        </p:nvPicPr>
        <p:blipFill>
          <a:blip r:embed="rId4">
            <a:extLst/>
          </a:blip>
          <a:stretch>
            <a:fillRect/>
          </a:stretch>
        </p:blipFill>
        <p:spPr>
          <a:xfrm>
            <a:off x="3423920" y="1902667"/>
            <a:ext cx="4648203" cy="6911826"/>
          </a:xfrm>
          <a:prstGeom prst="rect">
            <a:avLst/>
          </a:prstGeom>
          <a:ln w="12700">
            <a:miter lim="400000"/>
          </a:ln>
          <a:effectLst>
            <a:outerShdw sx="100000" sy="100000" kx="0" ky="0" algn="b" rotWithShape="0" blurRad="127000" dist="76199" dir="2700000">
              <a:srgbClr val="000000">
                <a:alpha val="75000"/>
              </a:srgbClr>
            </a:outerShdw>
          </a:effectLst>
        </p:spPr>
      </p:pic>
      <p:sp>
        <p:nvSpPr>
          <p:cNvPr id="175" name="Morgan Freeman"/>
          <p:cNvSpPr txBox="1"/>
          <p:nvPr/>
        </p:nvSpPr>
        <p:spPr>
          <a:xfrm>
            <a:off x="4988843" y="760730"/>
            <a:ext cx="3763709" cy="713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buClrTx/>
              <a:defRPr>
                <a:solidFill>
                  <a:srgbClr val="000000"/>
                </a:solidFill>
                <a:uFillTx/>
              </a:defRPr>
            </a:lvl1pPr>
          </a:lstStyle>
          <a:p>
            <a:pPr/>
            <a:r>
              <a:t>Morgan Freeman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3"/>
                                        </p:tgtEl>
                                        <p:attrNameLst>
                                          <p:attrName>style.visibility</p:attrName>
                                        </p:attrNameLst>
                                      </p:cBhvr>
                                      <p:to>
                                        <p:strVal val="visible"/>
                                      </p:to>
                                    </p:set>
                                    <p:animEffect filter="fade" transition="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74"/>
                                        </p:tgtEl>
                                        <p:attrNameLst>
                                          <p:attrName>style.visibility</p:attrName>
                                        </p:attrNameLst>
                                      </p:cBhvr>
                                      <p:to>
                                        <p:strVal val="visible"/>
                                      </p:to>
                                    </p:set>
                                    <p:animEffect filter="fade" transition="in">
                                      <p:cBhvr>
                                        <p:cTn id="12" dur="125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Class="path" nodeType="clickEffect" presetSubtype="0" presetID="-1" grpId="3" accel="50000" decel="50000" fill="hold">
                                  <p:stCondLst>
                                    <p:cond delay="0"/>
                                  </p:stCondLst>
                                  <p:childTnLst>
                                    <p:animMotion path="M 0.000000 0.000000 L 0.430350 -0.002760" origin="layout" pathEditMode="relative">
                                      <p:cBhvr>
                                        <p:cTn id="16" dur="2000" fill="hold"/>
                                        <p:tgtEl>
                                          <p:spTgt spid="174"/>
                                        </p:tgtEl>
                                        <p:attrNameLst>
                                          <p:attrName>ppt_x</p:attrName>
                                          <p:attrName>ppt_y</p:attrName>
                                        </p:attrNameLst>
                                      </p:cBhvr>
                                    </p:animMotion>
                                  </p:childTnLst>
                                </p:cTn>
                              </p:par>
                            </p:childTnLst>
                          </p:cTn>
                        </p:par>
                        <p:par>
                          <p:cTn id="17" fill="hold">
                            <p:stCondLst>
                              <p:cond delay="2000"/>
                            </p:stCondLst>
                            <p:childTnLst>
                              <p:par>
                                <p:cTn id="18" presetClass="entr" nodeType="afterEffect" presetSubtype="8" presetID="22" grpId="4" fill="hold">
                                  <p:stCondLst>
                                    <p:cond delay="0"/>
                                  </p:stCondLst>
                                  <p:iterate type="el" backwards="0">
                                    <p:tmAbs val="0"/>
                                  </p:iterate>
                                  <p:childTnLst>
                                    <p:set>
                                      <p:cBhvr>
                                        <p:cTn id="19" fill="hold"/>
                                        <p:tgtEl>
                                          <p:spTgt spid="175"/>
                                        </p:tgtEl>
                                        <p:attrNameLst>
                                          <p:attrName>style.visibility</p:attrName>
                                        </p:attrNameLst>
                                      </p:cBhvr>
                                      <p:to>
                                        <p:strVal val="visible"/>
                                      </p:to>
                                    </p:set>
                                    <p:animEffect filter="wipe(left)" transition="in">
                                      <p:cBhvr>
                                        <p:cTn id="20"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4"/>
      <p:bldP build="whole" bldLvl="1" animBg="1" rev="0" advAuto="0" spid="173" grpId="1"/>
      <p:bldP build="whole" bldLvl="1" animBg="1" rev="0" advAuto="0" spid="174"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tuart Parks Forensic Associates"/>
          <p:cNvSpPr txBox="1"/>
          <p:nvPr/>
        </p:nvSpPr>
        <p:spPr>
          <a:xfrm>
            <a:off x="139700" y="9194800"/>
            <a:ext cx="9321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buClrTx/>
              <a:defRPr sz="1800">
                <a:solidFill>
                  <a:srgbClr val="EBCD9C"/>
                </a:solidFill>
                <a:uFillTx/>
              </a:defRPr>
            </a:lvl1pPr>
          </a:lstStyle>
          <a:p>
            <a:pPr/>
            <a:r>
              <a:t>Stuart Parks Forensic Associates</a:t>
            </a:r>
          </a:p>
        </p:txBody>
      </p:sp>
      <p:sp>
        <p:nvSpPr>
          <p:cNvPr id="178" name="Owen Wilson"/>
          <p:cNvSpPr txBox="1"/>
          <p:nvPr>
            <p:ph type="title"/>
          </p:nvPr>
        </p:nvSpPr>
        <p:spPr>
          <a:xfrm>
            <a:off x="4445000" y="304800"/>
            <a:ext cx="7594600" cy="914400"/>
          </a:xfrm>
          <a:prstGeom prst="rect">
            <a:avLst/>
          </a:prstGeom>
        </p:spPr>
        <p:txBody>
          <a:bodyPr/>
          <a:lstStyle>
            <a:lvl1pPr defTabSz="795527">
              <a:defRPr sz="5500"/>
            </a:lvl1pPr>
          </a:lstStyle>
          <a:p>
            <a:pPr/>
            <a:r>
              <a:t>Owen Wilson</a:t>
            </a:r>
          </a:p>
        </p:txBody>
      </p:sp>
      <p:pic>
        <p:nvPicPr>
          <p:cNvPr id="179" name="image7.png" descr="image7.png"/>
          <p:cNvPicPr>
            <a:picLocks noChangeAspect="1"/>
          </p:cNvPicPr>
          <p:nvPr/>
        </p:nvPicPr>
        <p:blipFill>
          <a:blip r:embed="rId3">
            <a:extLst/>
          </a:blip>
          <a:stretch>
            <a:fillRect/>
          </a:stretch>
        </p:blipFill>
        <p:spPr>
          <a:xfrm>
            <a:off x="2844800" y="1066800"/>
            <a:ext cx="8518398" cy="7772400"/>
          </a:xfrm>
          <a:prstGeom prst="rect">
            <a:avLst/>
          </a:prstGeom>
          <a:ln w="12700">
            <a:miter lim="400000"/>
          </a:ln>
        </p:spPr>
      </p:pic>
      <p:pic>
        <p:nvPicPr>
          <p:cNvPr id="180" name="image21.jpeg" descr="image21.jpeg"/>
          <p:cNvPicPr>
            <a:picLocks noChangeAspect="1"/>
          </p:cNvPicPr>
          <p:nvPr/>
        </p:nvPicPr>
        <p:blipFill>
          <a:blip r:embed="rId4">
            <a:extLst/>
          </a:blip>
          <a:stretch>
            <a:fillRect/>
          </a:stretch>
        </p:blipFill>
        <p:spPr>
          <a:xfrm>
            <a:off x="4800600" y="1697207"/>
            <a:ext cx="4856556" cy="7141993"/>
          </a:xfrm>
          <a:prstGeom prst="rect">
            <a:avLst/>
          </a:prstGeom>
          <a:ln w="12700">
            <a:miter lim="400000"/>
          </a:ln>
        </p:spPr>
      </p:pic>
      <p:pic>
        <p:nvPicPr>
          <p:cNvPr id="181" name="image22.jpeg" descr="image22.jpeg"/>
          <p:cNvPicPr>
            <a:picLocks noChangeAspect="1"/>
          </p:cNvPicPr>
          <p:nvPr/>
        </p:nvPicPr>
        <p:blipFill>
          <a:blip r:embed="rId5">
            <a:extLst/>
          </a:blip>
          <a:srcRect l="6624" t="0" r="17469" b="0"/>
          <a:stretch>
            <a:fillRect/>
          </a:stretch>
        </p:blipFill>
        <p:spPr>
          <a:xfrm>
            <a:off x="139700" y="762000"/>
            <a:ext cx="4511041" cy="6019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81"/>
                                        </p:tgtEl>
                                        <p:attrNameLst>
                                          <p:attrName>style.visibility</p:attrName>
                                        </p:attrNameLst>
                                      </p:cBhvr>
                                      <p:to>
                                        <p:strVal val="visible"/>
                                      </p:to>
                                    </p:set>
                                    <p:anim calcmode="lin" valueType="num">
                                      <p:cBhvr>
                                        <p:cTn id="7" dur="500" fill="hold"/>
                                        <p:tgtEl>
                                          <p:spTgt spid="181"/>
                                        </p:tgtEl>
                                        <p:attrNameLst>
                                          <p:attrName>ppt_x</p:attrName>
                                        </p:attrNameLst>
                                      </p:cBhvr>
                                      <p:tavLst>
                                        <p:tav tm="0">
                                          <p:val>
                                            <p:strVal val="#ppt_x"/>
                                          </p:val>
                                        </p:tav>
                                        <p:tav tm="100000">
                                          <p:val>
                                            <p:strVal val="#ppt_x"/>
                                          </p:val>
                                        </p:tav>
                                      </p:tavLst>
                                    </p:anim>
                                    <p:anim calcmode="lin" valueType="num">
                                      <p:cBhvr>
                                        <p:cTn id="8"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180"/>
                                        </p:tgtEl>
                                        <p:attrNameLst>
                                          <p:attrName>style.visibility</p:attrName>
                                        </p:attrNameLst>
                                      </p:cBhvr>
                                      <p:to>
                                        <p:strVal val="visible"/>
                                      </p:to>
                                    </p:set>
                                    <p:animEffect filter="fade" transition="in">
                                      <p:cBhvr>
                                        <p:cTn id="13" dur="3000"/>
                                        <p:tgtEl>
                                          <p:spTgt spid="180"/>
                                        </p:tgtEl>
                                      </p:cBhvr>
                                    </p:animEffect>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3" accel="50000" decel="50000" fill="hold">
                                  <p:stCondLst>
                                    <p:cond delay="0"/>
                                  </p:stCondLst>
                                  <p:childTnLst>
                                    <p:animMotion path="M 0.000000 0.000000 L 0.250000 0.250000" origin="layout" pathEditMode="relative">
                                      <p:cBhvr>
                                        <p:cTn id="17" dur="2000" fill="hold"/>
                                        <p:tgtEl>
                                          <p:spTgt spid="180"/>
                                        </p:tgtEl>
                                        <p:attrNameLst>
                                          <p:attrName>ppt_x</p:attrName>
                                          <p:attrName>ppt_y</p:attrName>
                                        </p:attrNameLst>
                                      </p:cBhvr>
                                    </p:animMotion>
                                  </p:childTnLst>
                                </p:cTn>
                              </p:par>
                            </p:childTnLst>
                          </p:cTn>
                        </p:par>
                        <p:par>
                          <p:cTn id="18" fill="hold">
                            <p:stCondLst>
                              <p:cond delay="2000"/>
                            </p:stCondLst>
                            <p:childTnLst>
                              <p:par>
                                <p:cTn id="19" presetClass="entr" nodeType="afterEffect" presetSubtype="8" presetID="22" grpId="4" fill="hold">
                                  <p:stCondLst>
                                    <p:cond delay="0"/>
                                  </p:stCondLst>
                                  <p:iterate type="el" backwards="0">
                                    <p:tmAbs val="0"/>
                                  </p:iterate>
                                  <p:childTnLst>
                                    <p:set>
                                      <p:cBhvr>
                                        <p:cTn id="20" fill="hold"/>
                                        <p:tgtEl>
                                          <p:spTgt spid="178"/>
                                        </p:tgtEl>
                                        <p:attrNameLst>
                                          <p:attrName>style.visibility</p:attrName>
                                        </p:attrNameLst>
                                      </p:cBhvr>
                                      <p:to>
                                        <p:strVal val="visible"/>
                                      </p:to>
                                    </p:set>
                                    <p:animEffect filter="wipe(left)" transition="in">
                                      <p:cBhvr>
                                        <p:cTn id="21"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4"/>
      <p:bldP build="whole" bldLvl="1" animBg="1" rev="0" advAuto="0" spid="181" grpId="1"/>
      <p:bldP build="whole" bldLvl="1" animBg="1" rev="0" advAuto="0" spid="180"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3.png" descr="image3.png"/>
          <p:cNvPicPr>
            <a:picLocks noChangeAspect="1"/>
          </p:cNvPicPr>
          <p:nvPr/>
        </p:nvPicPr>
        <p:blipFill>
          <a:blip r:embed="rId3">
            <a:extLst/>
          </a:blip>
          <a:stretch>
            <a:fillRect/>
          </a:stretch>
        </p:blipFill>
        <p:spPr>
          <a:xfrm>
            <a:off x="0" y="2128838"/>
            <a:ext cx="11733215" cy="668340"/>
          </a:xfrm>
          <a:prstGeom prst="rect">
            <a:avLst/>
          </a:prstGeom>
          <a:ln w="12700">
            <a:miter lim="400000"/>
          </a:ln>
        </p:spPr>
      </p:pic>
      <p:sp>
        <p:nvSpPr>
          <p:cNvPr id="186" name="Stuart Parks Forensic Associates"/>
          <p:cNvSpPr txBox="1"/>
          <p:nvPr/>
        </p:nvSpPr>
        <p:spPr>
          <a:xfrm>
            <a:off x="139700" y="9194800"/>
            <a:ext cx="9321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buClrTx/>
              <a:defRPr sz="1800">
                <a:solidFill>
                  <a:srgbClr val="EBCD9C"/>
                </a:solidFill>
                <a:uFillTx/>
              </a:defRPr>
            </a:lvl1pPr>
          </a:lstStyle>
          <a:p>
            <a:pPr/>
            <a:r>
              <a:t>Stuart Parks Forensic Associates</a:t>
            </a:r>
          </a:p>
        </p:txBody>
      </p:sp>
      <p:sp>
        <p:nvSpPr>
          <p:cNvPr id="187" name="Double-click to edit"/>
          <p:cNvSpPr txBox="1"/>
          <p:nvPr>
            <p:ph type="title"/>
          </p:nvPr>
        </p:nvSpPr>
        <p:spPr>
          <a:prstGeom prst="rect">
            <a:avLst/>
          </a:prstGeom>
        </p:spPr>
        <p:txBody>
          <a:bodyPr/>
          <a:lstStyle/>
          <a:p>
            <a:pPr/>
          </a:p>
        </p:txBody>
      </p:sp>
      <p:sp>
        <p:nvSpPr>
          <p:cNvPr id="188" name="Double-click to edit"/>
          <p:cNvSpPr txBox="1"/>
          <p:nvPr>
            <p:ph type="body" idx="1"/>
          </p:nvPr>
        </p:nvSpPr>
        <p:spPr>
          <a:prstGeom prst="rect">
            <a:avLst/>
          </a:prstGeom>
        </p:spPr>
        <p:txBody>
          <a:bodyPr/>
          <a:lstStyle/>
          <a:p>
            <a:pPr>
              <a:buBlip>
                <a:blip r:embed="rId4"/>
              </a:buBlip>
            </a:pPr>
          </a:p>
        </p:txBody>
      </p:sp>
      <p:pic>
        <p:nvPicPr>
          <p:cNvPr id="189" name="image8.png" descr="image8.png"/>
          <p:cNvPicPr>
            <a:picLocks noChangeAspect="1"/>
          </p:cNvPicPr>
          <p:nvPr/>
        </p:nvPicPr>
        <p:blipFill>
          <a:blip r:embed="rId5">
            <a:extLst/>
          </a:blip>
          <a:stretch>
            <a:fillRect/>
          </a:stretch>
        </p:blipFill>
        <p:spPr>
          <a:xfrm>
            <a:off x="4710112" y="931862"/>
            <a:ext cx="6300788" cy="5740402"/>
          </a:xfrm>
          <a:prstGeom prst="rect">
            <a:avLst/>
          </a:prstGeom>
          <a:ln w="12700">
            <a:miter lim="400000"/>
          </a:ln>
        </p:spPr>
      </p:pic>
      <p:pic>
        <p:nvPicPr>
          <p:cNvPr id="190" name="image23.jpeg" descr="image23.jpeg"/>
          <p:cNvPicPr>
            <a:picLocks noChangeAspect="1"/>
          </p:cNvPicPr>
          <p:nvPr/>
        </p:nvPicPr>
        <p:blipFill>
          <a:blip r:embed="rId6">
            <a:extLst/>
          </a:blip>
          <a:stretch>
            <a:fillRect/>
          </a:stretch>
        </p:blipFill>
        <p:spPr>
          <a:xfrm>
            <a:off x="488270" y="1600200"/>
            <a:ext cx="4203702" cy="4816475"/>
          </a:xfrm>
          <a:prstGeom prst="rect">
            <a:avLst/>
          </a:prstGeom>
          <a:ln w="12700">
            <a:miter lim="400000"/>
          </a:ln>
        </p:spPr>
      </p:pic>
      <p:pic>
        <p:nvPicPr>
          <p:cNvPr id="191" name="image20.png" descr="image20.png"/>
          <p:cNvPicPr>
            <a:picLocks noChangeAspect="1"/>
          </p:cNvPicPr>
          <p:nvPr/>
        </p:nvPicPr>
        <p:blipFill>
          <a:blip r:embed="rId7">
            <a:extLst/>
          </a:blip>
          <a:stretch>
            <a:fillRect/>
          </a:stretch>
        </p:blipFill>
        <p:spPr>
          <a:xfrm>
            <a:off x="5359400" y="1371600"/>
            <a:ext cx="4651375" cy="5810250"/>
          </a:xfrm>
          <a:prstGeom prst="rect">
            <a:avLst/>
          </a:prstGeom>
          <a:ln w="12700">
            <a:miter lim="400000"/>
          </a:ln>
        </p:spPr>
      </p:pic>
      <p:sp>
        <p:nvSpPr>
          <p:cNvPr id="192" name="Sylvester Stallone"/>
          <p:cNvSpPr txBox="1"/>
          <p:nvPr/>
        </p:nvSpPr>
        <p:spPr>
          <a:xfrm>
            <a:off x="2073834" y="7320280"/>
            <a:ext cx="4234328" cy="764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buClrTx/>
              <a:defRPr sz="4600">
                <a:solidFill>
                  <a:srgbClr val="FFF0DB"/>
                </a:solidFill>
                <a:effectLst>
                  <a:outerShdw sx="100000" sy="100000" kx="0" ky="0" algn="b" rotWithShape="0" blurRad="12700" dist="63500" dir="18900000">
                    <a:srgbClr val="000000">
                      <a:alpha val="66000"/>
                    </a:srgbClr>
                  </a:outerShdw>
                </a:effectLst>
                <a:uFillTx/>
              </a:defRPr>
            </a:lvl1pPr>
          </a:lstStyle>
          <a:p>
            <a:pPr/>
            <a:r>
              <a:t>Sylvester Stallone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190"/>
                                        </p:tgtEl>
                                        <p:attrNameLst>
                                          <p:attrName>style.visibility</p:attrName>
                                        </p:attrNameLst>
                                      </p:cBhvr>
                                      <p:to>
                                        <p:strVal val="visible"/>
                                      </p:to>
                                    </p:set>
                                    <p:animEffect filter="fade" transition="in">
                                      <p:cBhvr>
                                        <p:cTn id="11" dur="500"/>
                                        <p:tgtEl>
                                          <p:spTgt spid="19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191"/>
                                        </p:tgtEl>
                                        <p:attrNameLst>
                                          <p:attrName>style.visibility</p:attrName>
                                        </p:attrNameLst>
                                      </p:cBhvr>
                                      <p:to>
                                        <p:strVal val="visible"/>
                                      </p:to>
                                    </p:set>
                                    <p:animEffect filter="fade" transition="in">
                                      <p:cBhvr>
                                        <p:cTn id="16" dur="500"/>
                                        <p:tgtEl>
                                          <p:spTgt spid="191"/>
                                        </p:tgtEl>
                                      </p:cBhvr>
                                    </p:animEffect>
                                  </p:childTnLst>
                                </p:cTn>
                              </p:par>
                            </p:childTnLst>
                          </p:cTn>
                        </p:par>
                      </p:childTnLst>
                    </p:cTn>
                  </p:par>
                  <p:par>
                    <p:cTn id="17" fill="hold">
                      <p:stCondLst>
                        <p:cond delay="indefinite"/>
                      </p:stCondLst>
                      <p:childTnLst>
                        <p:par>
                          <p:cTn id="18" fill="hold">
                            <p:stCondLst>
                              <p:cond delay="0"/>
                            </p:stCondLst>
                            <p:childTnLst>
                              <p:par>
                                <p:cTn id="19" presetClass="path" nodeType="clickEffect" presetSubtype="0" presetID="-1" grpId="4" accel="50000" decel="50000" fill="hold">
                                  <p:stCondLst>
                                    <p:cond delay="0"/>
                                  </p:stCondLst>
                                  <p:childTnLst>
                                    <p:animMotion path="M 0.000000 0.000000 L -0.371920 -0.000983" origin="layout" pathEditMode="relative">
                                      <p:cBhvr>
                                        <p:cTn id="20" dur="2000" fill="hold"/>
                                        <p:tgtEl>
                                          <p:spTgt spid="191"/>
                                        </p:tgtEl>
                                        <p:attrNameLst>
                                          <p:attrName>ppt_x</p:attrName>
                                          <p:attrName>ppt_y</p:attrName>
                                        </p:attrNameLst>
                                      </p:cBhvr>
                                    </p:animMotion>
                                  </p:childTnLst>
                                </p:cTn>
                              </p:par>
                            </p:childTnLst>
                          </p:cTn>
                        </p:par>
                        <p:par>
                          <p:cTn id="21" fill="hold">
                            <p:stCondLst>
                              <p:cond delay="2000"/>
                            </p:stCondLst>
                            <p:childTnLst>
                              <p:par>
                                <p:cTn id="22" presetClass="entr" nodeType="afterEffect" presetSubtype="8" presetID="22" grpId="5" fill="hold">
                                  <p:stCondLst>
                                    <p:cond delay="0"/>
                                  </p:stCondLst>
                                  <p:iterate type="el" backwards="0">
                                    <p:tmAbs val="0"/>
                                  </p:iterate>
                                  <p:childTnLst>
                                    <p:set>
                                      <p:cBhvr>
                                        <p:cTn id="23" fill="hold"/>
                                        <p:tgtEl>
                                          <p:spTgt spid="192"/>
                                        </p:tgtEl>
                                        <p:attrNameLst>
                                          <p:attrName>style.visibility</p:attrName>
                                        </p:attrNameLst>
                                      </p:cBhvr>
                                      <p:to>
                                        <p:strVal val="visible"/>
                                      </p:to>
                                    </p:set>
                                    <p:animEffect filter="wipe(left)" transition="in">
                                      <p:cBhvr>
                                        <p:cTn id="24"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5"/>
      <p:bldP build="whole" bldLvl="1" animBg="1" rev="0" advAuto="0" spid="191" grpId="3"/>
      <p:bldP build="whole" bldLvl="1" animBg="1" rev="0" advAuto="0" spid="188" grpId="1"/>
      <p:bldP build="whole" bldLvl="1" animBg="1" rev="0" advAuto="0" spid="190"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197"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198" name="Drawing supplies"/>
          <p:cNvSpPr txBox="1"/>
          <p:nvPr>
            <p:ph type="title"/>
          </p:nvPr>
        </p:nvSpPr>
        <p:spPr>
          <a:xfrm>
            <a:off x="965200" y="50800"/>
            <a:ext cx="11074400" cy="1574800"/>
          </a:xfrm>
          <a:prstGeom prst="rect">
            <a:avLst/>
          </a:prstGeom>
        </p:spPr>
        <p:txBody>
          <a:bodyPr/>
          <a:lstStyle/>
          <a:p>
            <a:pPr/>
            <a:r>
              <a:t>Drawing supplies</a:t>
            </a:r>
          </a:p>
        </p:txBody>
      </p:sp>
      <p:sp>
        <p:nvSpPr>
          <p:cNvPr id="199" name="Double-click to edit"/>
          <p:cNvSpPr txBox="1"/>
          <p:nvPr>
            <p:ph type="body" idx="1"/>
          </p:nvPr>
        </p:nvSpPr>
        <p:spPr>
          <a:xfrm>
            <a:off x="635000" y="1625600"/>
            <a:ext cx="11074400" cy="7747000"/>
          </a:xfrm>
          <a:prstGeom prst="rect">
            <a:avLst/>
          </a:prstGeom>
        </p:spPr>
        <p:txBody>
          <a:bodyPr/>
          <a:lstStyle/>
          <a:p>
            <a:pPr>
              <a:buSzPct val="36399"/>
              <a:buBlip>
                <a:blip r:embed="rId4"/>
              </a:buBlip>
            </a:pPr>
          </a:p>
        </p:txBody>
      </p:sp>
      <p:pic>
        <p:nvPicPr>
          <p:cNvPr id="200" name="image21.jpg" descr="image21.jpg"/>
          <p:cNvPicPr>
            <a:picLocks noChangeAspect="1"/>
          </p:cNvPicPr>
          <p:nvPr/>
        </p:nvPicPr>
        <p:blipFill>
          <a:blip r:embed="rId5">
            <a:extLst/>
          </a:blip>
          <a:stretch>
            <a:fillRect/>
          </a:stretch>
        </p:blipFill>
        <p:spPr>
          <a:xfrm>
            <a:off x="547687" y="1638300"/>
            <a:ext cx="11514138" cy="7708900"/>
          </a:xfrm>
          <a:prstGeom prst="rect">
            <a:avLst/>
          </a:prstGeom>
        </p:spPr>
      </p:pic>
      <p:sp>
        <p:nvSpPr>
          <p:cNvPr id="201" name="Oval"/>
          <p:cNvSpPr/>
          <p:nvPr/>
        </p:nvSpPr>
        <p:spPr>
          <a:xfrm>
            <a:off x="4064000" y="7581900"/>
            <a:ext cx="3352800" cy="2108200"/>
          </a:xfrm>
          <a:prstGeom prst="ellipse">
            <a:avLst/>
          </a:prstGeom>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202" name="Shape"/>
          <p:cNvSpPr/>
          <p:nvPr/>
        </p:nvSpPr>
        <p:spPr>
          <a:xfrm>
            <a:off x="7531100" y="7493000"/>
            <a:ext cx="4445000" cy="2298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344"/>
                </a:moveTo>
                <a:lnTo>
                  <a:pt x="2716" y="7344"/>
                </a:lnTo>
                <a:lnTo>
                  <a:pt x="2716" y="0"/>
                </a:lnTo>
                <a:lnTo>
                  <a:pt x="0" y="10800"/>
                </a:lnTo>
                <a:lnTo>
                  <a:pt x="2716" y="21600"/>
                </a:lnTo>
                <a:lnTo>
                  <a:pt x="2716" y="14256"/>
                </a:lnTo>
                <a:lnTo>
                  <a:pt x="21600" y="14256"/>
                </a:lnTo>
                <a:close/>
              </a:path>
            </a:pathLst>
          </a:custGeom>
          <a:blipFill>
            <a:blip r:embed="rId6"/>
          </a:blip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203" name="Really Cool Stuff!"/>
          <p:cNvSpPr txBox="1"/>
          <p:nvPr/>
        </p:nvSpPr>
        <p:spPr>
          <a:xfrm>
            <a:off x="7658100" y="8331200"/>
            <a:ext cx="4356100" cy="6223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buClr>
                <a:srgbClr val="000000"/>
              </a:buClr>
              <a:defRPr>
                <a:solidFill>
                  <a:srgbClr val="000000"/>
                </a:solidFill>
                <a:uFill>
                  <a:solidFill>
                    <a:srgbClr val="000000"/>
                  </a:solidFill>
                </a:uFill>
              </a:defRPr>
            </a:lvl1pPr>
          </a:lstStyle>
          <a:p>
            <a:pPr>
              <a:defRPr>
                <a:solidFill>
                  <a:srgbClr val="F0D6AC"/>
                </a:solidFill>
                <a:uFill>
                  <a:solidFill>
                    <a:srgbClr val="F0D6AC"/>
                  </a:solidFill>
                </a:uFill>
              </a:defRPr>
            </a:pPr>
            <a:r>
              <a:rPr>
                <a:solidFill>
                  <a:srgbClr val="000000"/>
                </a:solidFill>
                <a:uFill>
                  <a:solidFill>
                    <a:srgbClr val="000000"/>
                  </a:solidFill>
                </a:uFill>
              </a:rPr>
              <a:t>Really Cool Stuff!</a:t>
            </a:r>
          </a:p>
        </p:txBody>
      </p:sp>
      <p:sp>
        <p:nvSpPr>
          <p:cNvPr id="204" name="Line"/>
          <p:cNvSpPr/>
          <p:nvPr/>
        </p:nvSpPr>
        <p:spPr>
          <a:xfrm flipV="1">
            <a:off x="5057775" y="2293937"/>
            <a:ext cx="2778125" cy="2794002"/>
          </a:xfrm>
          <a:prstGeom prst="line">
            <a:avLst/>
          </a:prstGeom>
          <a:ln w="304800">
            <a:solidFill>
              <a:srgbClr val="FF40FF"/>
            </a:solidFill>
            <a:headEnd type="triangle"/>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205" name="Shape"/>
          <p:cNvSpPr/>
          <p:nvPr/>
        </p:nvSpPr>
        <p:spPr>
          <a:xfrm>
            <a:off x="898203" y="4775200"/>
            <a:ext cx="2331094" cy="2504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4137" y="7110"/>
                </a:lnTo>
                <a:lnTo>
                  <a:pt x="21600" y="8250"/>
                </a:lnTo>
                <a:lnTo>
                  <a:pt x="16200" y="13785"/>
                </a:lnTo>
                <a:lnTo>
                  <a:pt x="17475" y="21600"/>
                </a:lnTo>
                <a:lnTo>
                  <a:pt x="10800" y="17910"/>
                </a:lnTo>
                <a:lnTo>
                  <a:pt x="4125" y="21600"/>
                </a:lnTo>
                <a:lnTo>
                  <a:pt x="5400" y="13785"/>
                </a:lnTo>
                <a:lnTo>
                  <a:pt x="0" y="8250"/>
                </a:lnTo>
                <a:lnTo>
                  <a:pt x="7463" y="7110"/>
                </a:lnTo>
                <a:lnTo>
                  <a:pt x="10800" y="0"/>
                </a:lnTo>
                <a:close/>
              </a:path>
            </a:pathLst>
          </a:custGeom>
          <a:ln w="76200">
            <a:solidFill>
              <a:srgbClr val="73FA79"/>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9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203"/>
                                        </p:tgtEl>
                                        <p:attrNameLst>
                                          <p:attrName>style.visibility</p:attrName>
                                        </p:attrNameLst>
                                      </p:cBhvr>
                                      <p:to>
                                        <p:strVal val="visible"/>
                                      </p:to>
                                    </p:set>
                                    <p:animEffect filter="wipe(left)" transition="in">
                                      <p:cBhvr>
                                        <p:cTn id="10" dur="500"/>
                                        <p:tgtEl>
                                          <p:spTgt spid="203"/>
                                        </p:tgtEl>
                                      </p:cBhvr>
                                    </p:animEffect>
                                  </p:childTnLst>
                                </p:cTn>
                              </p:par>
                            </p:childTnLst>
                          </p:cTn>
                        </p:par>
                        <p:par>
                          <p:cTn id="11" fill="hold">
                            <p:stCondLst>
                              <p:cond delay="500"/>
                            </p:stCondLst>
                            <p:childTnLst>
                              <p:par>
                                <p:cTn id="12" presetClass="entr" nodeType="afterEffect" presetSubtype="8" presetID="22" grpId="3" fill="hold">
                                  <p:stCondLst>
                                    <p:cond delay="0"/>
                                  </p:stCondLst>
                                  <p:iterate type="el" backwards="0">
                                    <p:tmAbs val="0"/>
                                  </p:iterate>
                                  <p:childTnLst>
                                    <p:set>
                                      <p:cBhvr>
                                        <p:cTn id="13" fill="hold"/>
                                        <p:tgtEl>
                                          <p:spTgt spid="201"/>
                                        </p:tgtEl>
                                        <p:attrNameLst>
                                          <p:attrName>style.visibility</p:attrName>
                                        </p:attrNameLst>
                                      </p:cBhvr>
                                      <p:to>
                                        <p:strVal val="visible"/>
                                      </p:to>
                                    </p:set>
                                    <p:animEffect filter="wipe(left)" transition="in">
                                      <p:cBhvr>
                                        <p:cTn id="14" dur="500"/>
                                        <p:tgtEl>
                                          <p:spTgt spid="201"/>
                                        </p:tgtEl>
                                      </p:cBhvr>
                                    </p:animEffect>
                                  </p:childTnLst>
                                </p:cTn>
                              </p:par>
                            </p:childTnLst>
                          </p:cTn>
                        </p:par>
                        <p:par>
                          <p:cTn id="15" fill="hold">
                            <p:stCondLst>
                              <p:cond delay="1000"/>
                            </p:stCondLst>
                            <p:childTnLst>
                              <p:par>
                                <p:cTn id="16" presetClass="entr" nodeType="afterEffect" presetSubtype="8" presetID="22" grpId="4" fill="hold">
                                  <p:stCondLst>
                                    <p:cond delay="0"/>
                                  </p:stCondLst>
                                  <p:iterate type="el" backwards="0">
                                    <p:tmAbs val="0"/>
                                  </p:iterate>
                                  <p:childTnLst>
                                    <p:set>
                                      <p:cBhvr>
                                        <p:cTn id="17" fill="hold"/>
                                        <p:tgtEl>
                                          <p:spTgt spid="202"/>
                                        </p:tgtEl>
                                        <p:attrNameLst>
                                          <p:attrName>style.visibility</p:attrName>
                                        </p:attrNameLst>
                                      </p:cBhvr>
                                      <p:to>
                                        <p:strVal val="visible"/>
                                      </p:to>
                                    </p:set>
                                    <p:animEffect filter="wipe(left)" transition="in">
                                      <p:cBhvr>
                                        <p:cTn id="18" dur="500"/>
                                        <p:tgtEl>
                                          <p:spTgt spid="202"/>
                                        </p:tgtEl>
                                      </p:cBhvr>
                                    </p:animEffect>
                                  </p:childTnLst>
                                </p:cTn>
                              </p:par>
                            </p:childTnLst>
                          </p:cTn>
                        </p:par>
                        <p:par>
                          <p:cTn id="19" fill="hold">
                            <p:stCondLst>
                              <p:cond delay="1500"/>
                            </p:stCondLst>
                            <p:childTnLst>
                              <p:par>
                                <p:cTn id="20" presetClass="entr" nodeType="afterEffect" presetSubtype="9" presetID="15" grpId="5" fill="hold">
                                  <p:stCondLst>
                                    <p:cond delay="0"/>
                                  </p:stCondLst>
                                  <p:iterate type="el" backwards="0">
                                    <p:tmAbs val="0"/>
                                  </p:iterate>
                                  <p:childTnLst>
                                    <p:set>
                                      <p:cBhvr>
                                        <p:cTn id="21" fill="hold"/>
                                        <p:tgtEl>
                                          <p:spTgt spid="204"/>
                                        </p:tgtEl>
                                        <p:attrNameLst>
                                          <p:attrName>style.visibility</p:attrName>
                                        </p:attrNameLst>
                                      </p:cBhvr>
                                      <p:to>
                                        <p:strVal val="visible"/>
                                      </p:to>
                                    </p:set>
                                    <p:anim calcmode="lin" valueType="num">
                                      <p:cBhvr>
                                        <p:cTn id="22" dur="1000" fill="hold"/>
                                        <p:tgtEl>
                                          <p:spTgt spid="204"/>
                                        </p:tgtEl>
                                        <p:attrNameLst>
                                          <p:attrName>ppt_w</p:attrName>
                                        </p:attrNameLst>
                                      </p:cBhvr>
                                      <p:tavLst>
                                        <p:tav tm="0">
                                          <p:val>
                                            <p:fltVal val="0"/>
                                          </p:val>
                                        </p:tav>
                                        <p:tav tm="100000">
                                          <p:val>
                                            <p:strVal val="#ppt_w"/>
                                          </p:val>
                                        </p:tav>
                                      </p:tavLst>
                                    </p:anim>
                                    <p:anim calcmode="lin" valueType="num">
                                      <p:cBhvr>
                                        <p:cTn id="23" dur="1000" fill="hold"/>
                                        <p:tgtEl>
                                          <p:spTgt spid="204"/>
                                        </p:tgtEl>
                                        <p:attrNameLst>
                                          <p:attrName>ppt_h</p:attrName>
                                        </p:attrNameLst>
                                      </p:cBhvr>
                                      <p:tavLst>
                                        <p:tav tm="0">
                                          <p:val>
                                            <p:fltVal val="0"/>
                                          </p:val>
                                        </p:tav>
                                        <p:tav tm="100000">
                                          <p:val>
                                            <p:strVal val="#ppt_h"/>
                                          </p:val>
                                        </p:tav>
                                      </p:tavLst>
                                    </p:anim>
                                    <p:anim calcmode="lin" valueType="num">
                                      <p:cBhvr>
                                        <p:cTn id="24" dur="1000" fill="hold"/>
                                        <p:tgtEl>
                                          <p:spTgt spid="20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04"/>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Class="entr" nodeType="afterEffect" presetSubtype="0" presetID="1" grpId="6" fill="hold">
                                  <p:stCondLst>
                                    <p:cond delay="0"/>
                                  </p:stCondLst>
                                  <p:iterate type="el" backwards="0">
                                    <p:tmAbs val="0"/>
                                  </p:iterate>
                                  <p:childTnLst>
                                    <p:set>
                                      <p:cBhvr>
                                        <p:cTn id="28" fill="hold"/>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4"/>
      <p:bldP build="whole" bldLvl="1" animBg="1" rev="0" advAuto="0" spid="204" grpId="5"/>
      <p:bldP build="whole" bldLvl="1" animBg="1" rev="0" advAuto="0" spid="203" grpId="2"/>
      <p:bldP build="whole" bldLvl="1" animBg="1" rev="0" advAuto="0" spid="205" grpId="6"/>
      <p:bldP build="whole" bldLvl="1" animBg="1" rev="0" advAuto="0" spid="201" grpId="3"/>
      <p:bldP build="whole" bldLvl="1" animBg="1" rev="0" advAuto="0" spid="19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7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74" name="Critical Information"/>
          <p:cNvSpPr txBox="1"/>
          <p:nvPr>
            <p:ph type="title"/>
          </p:nvPr>
        </p:nvSpPr>
        <p:spPr>
          <a:xfrm>
            <a:off x="965200" y="220133"/>
            <a:ext cx="11074400" cy="2252134"/>
          </a:xfrm>
          <a:prstGeom prst="rect">
            <a:avLst/>
          </a:prstGeom>
        </p:spPr>
        <p:txBody>
          <a:bodyPr/>
          <a:lstStyle/>
          <a:p>
            <a:pPr/>
            <a:r>
              <a:t>Critical Information</a:t>
            </a:r>
          </a:p>
        </p:txBody>
      </p:sp>
      <p:sp>
        <p:nvSpPr>
          <p:cNvPr id="75" name="Introduction…"/>
          <p:cNvSpPr txBox="1"/>
          <p:nvPr>
            <p:ph type="body" idx="1"/>
          </p:nvPr>
        </p:nvSpPr>
        <p:spPr>
          <a:xfrm>
            <a:off x="635000" y="2472266"/>
            <a:ext cx="11074400" cy="6841067"/>
          </a:xfrm>
          <a:prstGeom prst="rect">
            <a:avLst/>
          </a:prstGeom>
        </p:spPr>
        <p:txBody>
          <a:bodyPr/>
          <a:lstStyle/>
          <a:p>
            <a:pPr>
              <a:buSzPct val="36399"/>
              <a:buBlip>
                <a:blip r:embed="rId4"/>
              </a:buBlip>
            </a:pPr>
            <a:r>
              <a:t>Introduction</a:t>
            </a:r>
          </a:p>
          <a:p>
            <a:pPr>
              <a:buSzPct val="36399"/>
              <a:buBlip>
                <a:blip r:embed="rId4"/>
              </a:buBlip>
            </a:pPr>
            <a:r>
              <a:t>Breaks</a:t>
            </a:r>
          </a:p>
          <a:p>
            <a:pPr>
              <a:buSzPct val="36399"/>
              <a:buBlip>
                <a:blip r:embed="rId4"/>
              </a:buBlip>
            </a:pPr>
            <a:r>
              <a:t>Lunch</a:t>
            </a:r>
          </a:p>
          <a:p>
            <a:pPr>
              <a:buSzPct val="36399"/>
              <a:buBlip>
                <a:blip r:embed="rId4"/>
              </a:buBlip>
            </a:pPr>
            <a:r>
              <a:t>Class hours</a:t>
            </a:r>
          </a:p>
          <a:p>
            <a:pPr>
              <a:buSzPct val="36399"/>
              <a:buBlip>
                <a:blip r:embed="rId4"/>
              </a:buBlip>
            </a:pPr>
            <a:r>
              <a:t>Homework assignments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Drawing Hot Tip"/>
          <p:cNvSpPr txBox="1"/>
          <p:nvPr>
            <p:ph type="title"/>
          </p:nvPr>
        </p:nvSpPr>
        <p:spPr>
          <a:prstGeom prst="rect">
            <a:avLst/>
          </a:prstGeom>
        </p:spPr>
        <p:txBody>
          <a:bodyPr/>
          <a:lstStyle/>
          <a:p>
            <a:pPr/>
            <a:r>
              <a:t>Drawing Hot Tip</a:t>
            </a:r>
          </a:p>
        </p:txBody>
      </p:sp>
      <p:sp>
        <p:nvSpPr>
          <p:cNvPr id="210" name="It’s not how well you draw…"/>
          <p:cNvSpPr txBox="1"/>
          <p:nvPr>
            <p:ph type="body" idx="1"/>
          </p:nvPr>
        </p:nvSpPr>
        <p:spPr>
          <a:prstGeom prst="rect">
            <a:avLst/>
          </a:prstGeom>
        </p:spPr>
        <p:txBody>
          <a:bodyPr/>
          <a:lstStyle/>
          <a:p>
            <a:pPr algn="ctr">
              <a:buFont typeface="Helvetica"/>
            </a:pPr>
            <a:r>
              <a:rPr>
                <a:latin typeface="Helvetica"/>
                <a:ea typeface="Helvetica"/>
                <a:cs typeface="Helvetica"/>
                <a:sym typeface="Helvetica"/>
              </a:rPr>
              <a:t>It’s not how well you draw</a:t>
            </a:r>
          </a:p>
          <a:p>
            <a:pPr algn="ctr">
              <a:buFont typeface="Helvetica"/>
            </a:pPr>
            <a:r>
              <a:rPr>
                <a:latin typeface="Helvetica"/>
                <a:ea typeface="Helvetica"/>
                <a:cs typeface="Helvetica"/>
                <a:sym typeface="Helvetica"/>
              </a:rPr>
              <a:t>It’s how cool your drawing stuff is…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15"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16" name="Supplies: pencils"/>
          <p:cNvSpPr txBox="1"/>
          <p:nvPr>
            <p:ph type="title"/>
          </p:nvPr>
        </p:nvSpPr>
        <p:spPr>
          <a:prstGeom prst="rect">
            <a:avLst/>
          </a:prstGeom>
        </p:spPr>
        <p:txBody>
          <a:bodyPr/>
          <a:lstStyle/>
          <a:p>
            <a:pPr/>
            <a:r>
              <a:t>Supplies: pencils</a:t>
            </a:r>
          </a:p>
        </p:txBody>
      </p:sp>
      <p:sp>
        <p:nvSpPr>
          <p:cNvPr id="217" name="#2 Pencil…"/>
          <p:cNvSpPr txBox="1"/>
          <p:nvPr>
            <p:ph type="body" idx="1"/>
          </p:nvPr>
        </p:nvSpPr>
        <p:spPr>
          <a:prstGeom prst="rect">
            <a:avLst/>
          </a:prstGeom>
        </p:spPr>
        <p:txBody>
          <a:bodyPr/>
          <a:lstStyle/>
          <a:p>
            <a:pPr>
              <a:buSzPct val="36399"/>
              <a:buBlip>
                <a:blip r:embed="rId4"/>
              </a:buBlip>
            </a:pPr>
            <a:r>
              <a:t>#2 Pencil</a:t>
            </a:r>
          </a:p>
          <a:p>
            <a:pPr>
              <a:buSzPct val="36399"/>
              <a:buBlip>
                <a:blip r:embed="rId4"/>
              </a:buBlip>
            </a:pPr>
            <a:r>
              <a:t>Drawing pencils</a:t>
            </a:r>
          </a:p>
          <a:p>
            <a:pPr>
              <a:buSzPct val="36399"/>
              <a:buBlip>
                <a:blip r:embed="rId4"/>
              </a:buBlip>
            </a:pPr>
            <a:r>
              <a:t>Mechanical pencils</a:t>
            </a:r>
          </a:p>
          <a:p>
            <a:pPr>
              <a:buSzPct val="36399"/>
              <a:buBlip>
                <a:blip r:embed="rId4"/>
              </a:buBlip>
            </a:pPr>
            <a:r>
              <a:t>Lead holders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22"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23" name="Double-click to edit"/>
          <p:cNvSpPr txBox="1"/>
          <p:nvPr>
            <p:ph type="title"/>
          </p:nvPr>
        </p:nvSpPr>
        <p:spPr>
          <a:xfrm>
            <a:off x="965200" y="261620"/>
            <a:ext cx="11074400" cy="2169160"/>
          </a:xfrm>
          <a:prstGeom prst="rect">
            <a:avLst/>
          </a:prstGeom>
        </p:spPr>
        <p:txBody>
          <a:bodyPr/>
          <a:lstStyle/>
          <a:p>
            <a:pPr/>
          </a:p>
        </p:txBody>
      </p:sp>
      <p:sp>
        <p:nvSpPr>
          <p:cNvPr id="224" name="If you drop a pencil at the art store, don’t buy it.…"/>
          <p:cNvSpPr txBox="1"/>
          <p:nvPr>
            <p:ph type="body" idx="1"/>
          </p:nvPr>
        </p:nvSpPr>
        <p:spPr>
          <a:xfrm>
            <a:off x="660400" y="2430779"/>
            <a:ext cx="11074400" cy="6060442"/>
          </a:xfrm>
          <a:prstGeom prst="rect">
            <a:avLst/>
          </a:prstGeom>
        </p:spPr>
        <p:txBody>
          <a:bodyPr/>
          <a:lstStyle/>
          <a:p>
            <a:pPr marL="541866" indent="-541866">
              <a:buFont typeface="Papyrus"/>
            </a:pPr>
            <a:r>
              <a:rPr b="0" sz="6400">
                <a:latin typeface="Papyrus"/>
                <a:ea typeface="Papyrus"/>
                <a:cs typeface="Papyrus"/>
                <a:sym typeface="Papyrus"/>
              </a:rPr>
              <a:t>If you drop a pencil at the art store, don’t buy it.  </a:t>
            </a:r>
          </a:p>
          <a:p>
            <a:pPr marL="541866" indent="-541866">
              <a:buFont typeface="Papyrus"/>
            </a:pPr>
            <a:r>
              <a:rPr b="0" sz="6400">
                <a:latin typeface="Papyrus"/>
                <a:ea typeface="Papyrus"/>
                <a:cs typeface="Papyrus"/>
                <a:sym typeface="Papyrus"/>
              </a:rPr>
              <a:t>Keep your pencils sharp.</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24"/>
                                        </p:tgtEl>
                                        <p:attrNameLst>
                                          <p:attrName>style.visibility</p:attrName>
                                        </p:attrNameLst>
                                      </p:cBhvr>
                                      <p:to>
                                        <p:strVal val="visible"/>
                                      </p:to>
                                    </p:set>
                                    <p:animEffect filter="wipe(left)" transition="in">
                                      <p:cBhvr>
                                        <p:cTn id="7" dur="5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29"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30" name="Supplies: Erasers"/>
          <p:cNvSpPr txBox="1"/>
          <p:nvPr>
            <p:ph type="title"/>
          </p:nvPr>
        </p:nvSpPr>
        <p:spPr>
          <a:xfrm>
            <a:off x="965200" y="88053"/>
            <a:ext cx="11074400" cy="2516294"/>
          </a:xfrm>
          <a:prstGeom prst="rect">
            <a:avLst/>
          </a:prstGeom>
        </p:spPr>
        <p:txBody>
          <a:bodyPr/>
          <a:lstStyle/>
          <a:p>
            <a:pPr/>
            <a:r>
              <a:t>Supplies: Erasers</a:t>
            </a:r>
          </a:p>
        </p:txBody>
      </p:sp>
      <p:sp>
        <p:nvSpPr>
          <p:cNvPr id="231" name="Kneaded…"/>
          <p:cNvSpPr txBox="1"/>
          <p:nvPr>
            <p:ph type="body" idx="1"/>
          </p:nvPr>
        </p:nvSpPr>
        <p:spPr>
          <a:xfrm>
            <a:off x="640670" y="2604346"/>
            <a:ext cx="11074401" cy="6907108"/>
          </a:xfrm>
          <a:prstGeom prst="rect">
            <a:avLst/>
          </a:prstGeom>
        </p:spPr>
        <p:txBody>
          <a:bodyPr/>
          <a:lstStyle/>
          <a:p>
            <a:pPr>
              <a:buSzPct val="36399"/>
              <a:buBlip>
                <a:blip r:embed="rId4"/>
              </a:buBlip>
            </a:pPr>
            <a:r>
              <a:t>Kneaded</a:t>
            </a:r>
          </a:p>
          <a:p>
            <a:pPr>
              <a:buSzPct val="36399"/>
              <a:buBlip>
                <a:blip r:embed="rId4"/>
              </a:buBlip>
            </a:pPr>
            <a:r>
              <a:t>White Plastic</a:t>
            </a:r>
          </a:p>
          <a:p>
            <a:pPr>
              <a:buSzPct val="36399"/>
              <a:buBlip>
                <a:blip r:embed="rId4"/>
              </a:buBlip>
            </a:pPr>
            <a:r>
              <a:t>Pink pearl</a:t>
            </a:r>
          </a:p>
          <a:p>
            <a:pPr>
              <a:buSzPct val="36399"/>
              <a:buBlip>
                <a:blip r:embed="rId4"/>
              </a:buBlip>
            </a:pPr>
            <a:r>
              <a:t>Electric</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3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37" name="Double-click to edit"/>
          <p:cNvSpPr txBox="1"/>
          <p:nvPr>
            <p:ph type="title"/>
          </p:nvPr>
        </p:nvSpPr>
        <p:spPr>
          <a:prstGeom prst="rect">
            <a:avLst/>
          </a:prstGeom>
        </p:spPr>
        <p:txBody>
          <a:bodyPr/>
          <a:lstStyle/>
          <a:p>
            <a:pPr/>
          </a:p>
        </p:txBody>
      </p:sp>
      <p:sp>
        <p:nvSpPr>
          <p:cNvPr id="238" name="Sakura is the only brand…"/>
          <p:cNvSpPr txBox="1"/>
          <p:nvPr>
            <p:ph type="body" idx="1"/>
          </p:nvPr>
        </p:nvSpPr>
        <p:spPr>
          <a:prstGeom prst="rect">
            <a:avLst/>
          </a:prstGeom>
        </p:spPr>
        <p:txBody>
          <a:bodyPr/>
          <a:lstStyle/>
          <a:p>
            <a:pPr marL="0" indent="0" algn="ctr">
              <a:buSzTx/>
              <a:buFont typeface="Papyrus"/>
              <a:buNone/>
            </a:pPr>
            <a:r>
              <a:rPr b="0" sz="6400">
                <a:latin typeface="Papyrus"/>
                <a:ea typeface="Papyrus"/>
                <a:cs typeface="Papyrus"/>
                <a:sym typeface="Papyrus"/>
              </a:rPr>
              <a:t>Sakura is the </a:t>
            </a:r>
            <a:r>
              <a:rPr b="0" sz="6400" u="sng">
                <a:latin typeface="Papyrus"/>
                <a:ea typeface="Papyrus"/>
                <a:cs typeface="Papyrus"/>
                <a:sym typeface="Papyrus"/>
              </a:rPr>
              <a:t>only</a:t>
            </a:r>
            <a:r>
              <a:rPr b="0" sz="6400">
                <a:latin typeface="Papyrus"/>
                <a:ea typeface="Papyrus"/>
                <a:cs typeface="Papyrus"/>
                <a:sym typeface="Papyrus"/>
              </a:rPr>
              <a:t> brand </a:t>
            </a:r>
          </a:p>
          <a:p>
            <a:pPr marL="0" indent="0" algn="ctr">
              <a:buSzTx/>
              <a:buFont typeface="Papyrus"/>
              <a:buNone/>
            </a:pPr>
            <a:r>
              <a:rPr b="0" sz="6400">
                <a:latin typeface="Papyrus"/>
                <a:ea typeface="Papyrus"/>
                <a:cs typeface="Papyrus"/>
                <a:sym typeface="Papyrus"/>
              </a:rPr>
              <a:t>to purchase.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wipe(down)" transition="in">
                                      <p:cBhvr>
                                        <p:cTn id="7"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4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44" name="Supplies: Paper"/>
          <p:cNvSpPr txBox="1"/>
          <p:nvPr>
            <p:ph type="title"/>
          </p:nvPr>
        </p:nvSpPr>
        <p:spPr>
          <a:prstGeom prst="rect">
            <a:avLst/>
          </a:prstGeom>
        </p:spPr>
        <p:txBody>
          <a:bodyPr/>
          <a:lstStyle/>
          <a:p>
            <a:pPr/>
            <a:r>
              <a:t>Supplies: Paper</a:t>
            </a:r>
          </a:p>
        </p:txBody>
      </p:sp>
      <p:sp>
        <p:nvSpPr>
          <p:cNvPr id="245" name="Drawing/sketch pad…"/>
          <p:cNvSpPr txBox="1"/>
          <p:nvPr>
            <p:ph type="body" idx="1"/>
          </p:nvPr>
        </p:nvSpPr>
        <p:spPr>
          <a:prstGeom prst="rect">
            <a:avLst/>
          </a:prstGeom>
        </p:spPr>
        <p:txBody>
          <a:bodyPr/>
          <a:lstStyle/>
          <a:p>
            <a:pPr marL="419100">
              <a:buSzPct val="36399"/>
              <a:buBlip>
                <a:blip r:embed="rId4"/>
              </a:buBlip>
            </a:pPr>
            <a:r>
              <a:t>Drawing/sketch pad</a:t>
            </a:r>
          </a:p>
          <a:p>
            <a:pPr marL="419100">
              <a:buSzPct val="36399"/>
              <a:buBlip>
                <a:blip r:embed="rId4"/>
              </a:buBlip>
            </a:pPr>
            <a:r>
              <a:t>Tracing</a:t>
            </a:r>
          </a:p>
          <a:p>
            <a:pPr marL="419100">
              <a:buSzPct val="36399"/>
              <a:buBlip>
                <a:blip r:embed="rId4"/>
              </a:buBlip>
            </a:pPr>
            <a:r>
              <a:t>Bristol board</a:t>
            </a:r>
          </a:p>
          <a:p>
            <a:pPr lvl="2" marL="1295400">
              <a:buSzPct val="36399"/>
              <a:buBlip>
                <a:blip r:embed="rId4"/>
              </a:buBlip>
            </a:pPr>
            <a:r>
              <a:t>Regular</a:t>
            </a:r>
          </a:p>
          <a:p>
            <a:pPr lvl="2" marL="1295400">
              <a:buSzPct val="36399"/>
              <a:buBlip>
                <a:blip r:embed="rId4"/>
              </a:buBlip>
            </a:pPr>
            <a:r>
              <a:t>Plate/smooth</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50"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51" name="Supplies"/>
          <p:cNvSpPr txBox="1"/>
          <p:nvPr>
            <p:ph type="title"/>
          </p:nvPr>
        </p:nvSpPr>
        <p:spPr>
          <a:xfrm>
            <a:off x="965200" y="304800"/>
            <a:ext cx="11074400" cy="2082800"/>
          </a:xfrm>
          <a:prstGeom prst="rect">
            <a:avLst/>
          </a:prstGeom>
        </p:spPr>
        <p:txBody>
          <a:bodyPr/>
          <a:lstStyle/>
          <a:p>
            <a:pPr/>
            <a:r>
              <a:t>Supplies</a:t>
            </a:r>
          </a:p>
        </p:txBody>
      </p:sp>
      <p:sp>
        <p:nvSpPr>
          <p:cNvPr id="252" name="Never buy the top pad.…"/>
          <p:cNvSpPr txBox="1"/>
          <p:nvPr>
            <p:ph type="body" idx="1"/>
          </p:nvPr>
        </p:nvSpPr>
        <p:spPr>
          <a:xfrm>
            <a:off x="546100" y="2006600"/>
            <a:ext cx="11074400" cy="7315200"/>
          </a:xfrm>
          <a:prstGeom prst="rect">
            <a:avLst/>
          </a:prstGeom>
        </p:spPr>
        <p:txBody>
          <a:bodyPr/>
          <a:lstStyle/>
          <a:p>
            <a:pPr marL="0" indent="0" algn="ctr">
              <a:buSzTx/>
              <a:buFont typeface="Papyrus"/>
              <a:buNone/>
            </a:pPr>
            <a:r>
              <a:rPr b="0" sz="6400">
                <a:latin typeface="Papyrus"/>
                <a:ea typeface="Papyrus"/>
                <a:cs typeface="Papyrus"/>
                <a:sym typeface="Papyrus"/>
              </a:rPr>
              <a:t>Never buy the top pad.</a:t>
            </a:r>
          </a:p>
          <a:p>
            <a:pPr marL="0" indent="0" algn="ctr">
              <a:spcBef>
                <a:spcPts val="3600"/>
              </a:spcBef>
              <a:buSzTx/>
              <a:buFont typeface="Papyrus"/>
              <a:buNone/>
            </a:pPr>
            <a:r>
              <a:rPr b="0" sz="6400">
                <a:latin typeface="Papyrus"/>
                <a:ea typeface="Papyrus"/>
                <a:cs typeface="Papyrus"/>
                <a:sym typeface="Papyrus"/>
              </a:rPr>
              <a:t>Tear out paper from the back</a:t>
            </a:r>
          </a:p>
          <a:p>
            <a:pPr marL="0" indent="0" algn="ctr">
              <a:spcBef>
                <a:spcPts val="3600"/>
              </a:spcBef>
              <a:buSzTx/>
              <a:buFont typeface="Papyrus"/>
              <a:buNone/>
            </a:pPr>
            <a:r>
              <a:rPr b="0" sz="6400">
                <a:latin typeface="Papyrus"/>
                <a:ea typeface="Papyrus"/>
                <a:cs typeface="Papyrus"/>
                <a:sym typeface="Papyrus"/>
              </a:rPr>
              <a:t>of the pad.</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wipe(down)" transition="in">
                                      <p:cBhvr>
                                        <p:cTn id="7"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57"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58" name="Supplies: Drawing Surfaces"/>
          <p:cNvSpPr txBox="1"/>
          <p:nvPr>
            <p:ph type="title"/>
          </p:nvPr>
        </p:nvSpPr>
        <p:spPr>
          <a:prstGeom prst="rect">
            <a:avLst/>
          </a:prstGeom>
        </p:spPr>
        <p:txBody>
          <a:bodyPr/>
          <a:lstStyle/>
          <a:p>
            <a:pPr/>
            <a:r>
              <a:t>Supplies: Drawing Surfaces</a:t>
            </a:r>
          </a:p>
        </p:txBody>
      </p:sp>
      <p:sp>
        <p:nvSpPr>
          <p:cNvPr id="259" name="Clip board…"/>
          <p:cNvSpPr txBox="1"/>
          <p:nvPr>
            <p:ph type="body" idx="1"/>
          </p:nvPr>
        </p:nvSpPr>
        <p:spPr>
          <a:prstGeom prst="rect">
            <a:avLst/>
          </a:prstGeom>
        </p:spPr>
        <p:txBody>
          <a:bodyPr/>
          <a:lstStyle/>
          <a:p>
            <a:pPr>
              <a:buSzPct val="36399"/>
              <a:buBlip>
                <a:blip r:embed="rId4"/>
              </a:buBlip>
            </a:pPr>
            <a:r>
              <a:t>Clip board</a:t>
            </a:r>
          </a:p>
          <a:p>
            <a:pPr>
              <a:buSzPct val="36399"/>
              <a:buBlip>
                <a:blip r:embed="rId4"/>
              </a:buBlip>
            </a:pPr>
            <a:r>
              <a:t>Drawing boards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6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65" name="Supplies: Blending Tools"/>
          <p:cNvSpPr txBox="1"/>
          <p:nvPr>
            <p:ph type="title"/>
          </p:nvPr>
        </p:nvSpPr>
        <p:spPr>
          <a:xfrm>
            <a:off x="965200" y="194208"/>
            <a:ext cx="11074400" cy="2303984"/>
          </a:xfrm>
          <a:prstGeom prst="rect">
            <a:avLst/>
          </a:prstGeom>
        </p:spPr>
        <p:txBody>
          <a:bodyPr/>
          <a:lstStyle/>
          <a:p>
            <a:pPr/>
            <a:r>
              <a:t>Supplies: Blending Tools</a:t>
            </a:r>
          </a:p>
        </p:txBody>
      </p:sp>
      <p:sp>
        <p:nvSpPr>
          <p:cNvPr id="266" name="Paper stumps…"/>
          <p:cNvSpPr txBox="1"/>
          <p:nvPr>
            <p:ph type="body" idx="1"/>
          </p:nvPr>
        </p:nvSpPr>
        <p:spPr>
          <a:xfrm>
            <a:off x="444500" y="2498191"/>
            <a:ext cx="11074400" cy="6535218"/>
          </a:xfrm>
          <a:prstGeom prst="rect">
            <a:avLst/>
          </a:prstGeom>
        </p:spPr>
        <p:txBody>
          <a:bodyPr/>
          <a:lstStyle/>
          <a:p>
            <a:pPr>
              <a:buSzPct val="36399"/>
              <a:buBlip>
                <a:blip r:embed="rId4"/>
              </a:buBlip>
            </a:pPr>
            <a:r>
              <a:t>Paper stumps</a:t>
            </a:r>
          </a:p>
          <a:p>
            <a:pPr>
              <a:buSzPct val="36399"/>
              <a:buBlip>
                <a:blip r:embed="rId4"/>
              </a:buBlip>
            </a:pPr>
            <a:r>
              <a:t>Tortillions</a:t>
            </a:r>
          </a:p>
          <a:p>
            <a:pPr>
              <a:buSzPct val="36399"/>
              <a:buBlip>
                <a:blip r:embed="rId4"/>
              </a:buBlip>
            </a:pPr>
            <a:r>
              <a:t>Sponge</a:t>
            </a:r>
          </a:p>
          <a:p>
            <a:pPr>
              <a:buSzPct val="36399"/>
              <a:buBlip>
                <a:blip r:embed="rId4"/>
              </a:buBlip>
            </a:pPr>
            <a:r>
              <a:t>Chamois</a:t>
            </a:r>
          </a:p>
          <a:p>
            <a:pPr>
              <a:buSzPct val="36399"/>
              <a:buBlip>
                <a:blip r:embed="rId4"/>
              </a:buBlip>
            </a:pPr>
            <a:r>
              <a:t>Finger</a:t>
            </a:r>
          </a:p>
        </p:txBody>
      </p:sp>
      <p:sp>
        <p:nvSpPr>
          <p:cNvPr id="267" name="Line"/>
          <p:cNvSpPr/>
          <p:nvPr/>
        </p:nvSpPr>
        <p:spPr>
          <a:xfrm>
            <a:off x="1054100" y="7531100"/>
            <a:ext cx="1270000" cy="1270000"/>
          </a:xfrm>
          <a:prstGeom prst="line">
            <a:avLst/>
          </a:prstGeom>
          <a:ln w="635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268" name="Line"/>
          <p:cNvSpPr/>
          <p:nvPr/>
        </p:nvSpPr>
        <p:spPr>
          <a:xfrm flipV="1">
            <a:off x="833437" y="7620000"/>
            <a:ext cx="1427163" cy="1085850"/>
          </a:xfrm>
          <a:prstGeom prst="line">
            <a:avLst/>
          </a:prstGeom>
          <a:ln w="762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2" grpId="2" fill="hold">
                                  <p:stCondLst>
                                    <p:cond delay="0"/>
                                  </p:stCondLst>
                                  <p:iterate type="el" backwards="0">
                                    <p:tmAbs val="0"/>
                                  </p:iterate>
                                  <p:childTnLst>
                                    <p:set>
                                      <p:cBhvr>
                                        <p:cTn id="10" fill="hold"/>
                                        <p:tgtEl>
                                          <p:spTgt spid="267"/>
                                        </p:tgtEl>
                                        <p:attrNameLst>
                                          <p:attrName>style.visibility</p:attrName>
                                        </p:attrNameLst>
                                      </p:cBhvr>
                                      <p:to>
                                        <p:strVal val="visible"/>
                                      </p:to>
                                    </p:set>
                                    <p:animEffect filter="wipe(left)" transition="in">
                                      <p:cBhvr>
                                        <p:cTn id="11" dur="500"/>
                                        <p:tgtEl>
                                          <p:spTgt spid="267"/>
                                        </p:tgtEl>
                                      </p:cBhvr>
                                    </p:animEffect>
                                  </p:childTnLst>
                                </p:cTn>
                              </p:par>
                            </p:childTnLst>
                          </p:cTn>
                        </p:par>
                        <p:par>
                          <p:cTn id="12" fill="hold">
                            <p:stCondLst>
                              <p:cond delay="500"/>
                            </p:stCondLst>
                            <p:childTnLst>
                              <p:par>
                                <p:cTn id="13" presetClass="entr" nodeType="afterEffect" presetSubtype="2" presetID="22" grpId="3" fill="hold">
                                  <p:stCondLst>
                                    <p:cond delay="0"/>
                                  </p:stCondLst>
                                  <p:iterate type="el" backwards="0">
                                    <p:tmAbs val="0"/>
                                  </p:iterate>
                                  <p:childTnLst>
                                    <p:set>
                                      <p:cBhvr>
                                        <p:cTn id="14" fill="hold"/>
                                        <p:tgtEl>
                                          <p:spTgt spid="268"/>
                                        </p:tgtEl>
                                        <p:attrNameLst>
                                          <p:attrName>style.visibility</p:attrName>
                                        </p:attrNameLst>
                                      </p:cBhvr>
                                      <p:to>
                                        <p:strVal val="visible"/>
                                      </p:to>
                                    </p:set>
                                    <p:animEffect filter="wipe(right)" transition="in">
                                      <p:cBhvr>
                                        <p:cTn id="15" dur="5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2"/>
      <p:bldP build="whole" bldLvl="1" animBg="1" rev="0" advAuto="0" spid="268" grpId="3"/>
      <p:bldP build="whole" bldLvl="1" animBg="1" rev="0" advAuto="0" spid="26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7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74" name="Supplies: Other"/>
          <p:cNvSpPr txBox="1"/>
          <p:nvPr>
            <p:ph type="title"/>
          </p:nvPr>
        </p:nvSpPr>
        <p:spPr>
          <a:prstGeom prst="rect">
            <a:avLst/>
          </a:prstGeom>
        </p:spPr>
        <p:txBody>
          <a:bodyPr/>
          <a:lstStyle/>
          <a:p>
            <a:pPr/>
            <a:r>
              <a:t>Supplies: Other</a:t>
            </a:r>
          </a:p>
        </p:txBody>
      </p:sp>
      <p:sp>
        <p:nvSpPr>
          <p:cNvPr id="275" name="C-thru ruler…"/>
          <p:cNvSpPr txBox="1"/>
          <p:nvPr>
            <p:ph type="body" idx="1"/>
          </p:nvPr>
        </p:nvSpPr>
        <p:spPr>
          <a:prstGeom prst="rect">
            <a:avLst/>
          </a:prstGeom>
        </p:spPr>
        <p:txBody>
          <a:bodyPr/>
          <a:lstStyle/>
          <a:p>
            <a:pPr>
              <a:buSzPct val="36399"/>
              <a:buBlip>
                <a:blip r:embed="rId4"/>
              </a:buBlip>
            </a:pPr>
            <a:r>
              <a:t>C-thru ruler</a:t>
            </a:r>
          </a:p>
          <a:p>
            <a:pPr>
              <a:buSzPct val="36399"/>
              <a:buBlip>
                <a:blip r:embed="rId4"/>
              </a:buBlip>
            </a:pPr>
            <a:r>
              <a:t>Circle template</a:t>
            </a:r>
          </a:p>
          <a:p>
            <a:pPr>
              <a:buSzPct val="36399"/>
              <a:buBlip>
                <a:blip r:embed="rId4"/>
              </a:buBlip>
            </a:pPr>
            <a:r>
              <a:t>Erasing shield</a:t>
            </a:r>
          </a:p>
          <a:p>
            <a:pPr>
              <a:buSzPct val="36399"/>
              <a:buBlip>
                <a:blip r:embed="rId4"/>
              </a:buBlip>
            </a:pPr>
            <a:r>
              <a:t>Tape</a:t>
            </a:r>
          </a:p>
          <a:p>
            <a:pPr>
              <a:buSzPct val="36399"/>
              <a:buBlip>
                <a:blip r:embed="rId4"/>
              </a:buBlip>
            </a:pPr>
            <a:r>
              <a:t>Brush</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80"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81" name="Definition: forensic"/>
          <p:cNvSpPr txBox="1"/>
          <p:nvPr>
            <p:ph type="title"/>
          </p:nvPr>
        </p:nvSpPr>
        <p:spPr>
          <a:xfrm>
            <a:off x="965200" y="256540"/>
            <a:ext cx="11074400" cy="2179321"/>
          </a:xfrm>
          <a:prstGeom prst="rect">
            <a:avLst/>
          </a:prstGeom>
        </p:spPr>
        <p:txBody>
          <a:bodyPr/>
          <a:lstStyle/>
          <a:p>
            <a:pPr/>
            <a:r>
              <a:t>Definition: forensic</a:t>
            </a:r>
          </a:p>
        </p:txBody>
      </p:sp>
      <p:sp>
        <p:nvSpPr>
          <p:cNvPr id="82" name="From Roman Forum…"/>
          <p:cNvSpPr txBox="1"/>
          <p:nvPr>
            <p:ph type="body" idx="1"/>
          </p:nvPr>
        </p:nvSpPr>
        <p:spPr>
          <a:xfrm>
            <a:off x="495300" y="2435860"/>
            <a:ext cx="11074400" cy="6101081"/>
          </a:xfrm>
          <a:prstGeom prst="rect">
            <a:avLst/>
          </a:prstGeom>
        </p:spPr>
        <p:txBody>
          <a:bodyPr lIns="12700" tIns="12700" rIns="12700" bIns="12700"/>
          <a:lstStyle/>
          <a:p>
            <a:pPr marL="12700" indent="0">
              <a:lnSpc>
                <a:spcPct val="90000"/>
              </a:lnSpc>
              <a:buClr>
                <a:srgbClr val="FFFFFF"/>
              </a:buClr>
            </a:pPr>
            <a:r>
              <a:rPr b="0" sz="7200">
                <a:solidFill>
                  <a:srgbClr val="FFFFFF"/>
                </a:solidFill>
                <a:uFill>
                  <a:solidFill>
                    <a:srgbClr val="FFFFFF"/>
                  </a:solidFill>
                </a:uFill>
              </a:rPr>
              <a:t>From Roman Forum</a:t>
            </a:r>
          </a:p>
          <a:p>
            <a:pPr marL="12700" indent="0">
              <a:lnSpc>
                <a:spcPct val="90000"/>
              </a:lnSpc>
              <a:spcBef>
                <a:spcPts val="700"/>
              </a:spcBef>
              <a:buClr>
                <a:srgbClr val="FFFFFF"/>
              </a:buClr>
              <a:buSzPct val="25000"/>
              <a:buBlip>
                <a:blip r:embed="rId4"/>
              </a:buBlip>
            </a:pPr>
            <a:r>
              <a:rPr b="0">
                <a:solidFill>
                  <a:srgbClr val="FFFFFF"/>
                </a:solidFill>
                <a:uFill>
                  <a:solidFill>
                    <a:srgbClr val="FFFFFF"/>
                  </a:solidFill>
                </a:uFill>
              </a:rPr>
              <a:t>Debate</a:t>
            </a:r>
          </a:p>
          <a:p>
            <a:pPr marL="12700" indent="0">
              <a:lnSpc>
                <a:spcPct val="90000"/>
              </a:lnSpc>
              <a:spcBef>
                <a:spcPts val="700"/>
              </a:spcBef>
              <a:buClr>
                <a:srgbClr val="FFFFFF"/>
              </a:buClr>
              <a:buSzPct val="25000"/>
              <a:buBlip>
                <a:blip r:embed="rId4"/>
              </a:buBlip>
            </a:pPr>
            <a:r>
              <a:rPr b="0">
                <a:solidFill>
                  <a:srgbClr val="FFFFFF"/>
                </a:solidFill>
                <a:uFill>
                  <a:solidFill>
                    <a:srgbClr val="FFFFFF"/>
                  </a:solidFill>
                </a:uFill>
              </a:rPr>
              <a:t>Law</a:t>
            </a:r>
          </a:p>
        </p:txBody>
      </p:sp>
      <p:sp>
        <p:nvSpPr>
          <p:cNvPr id="83" name="“Any art that aids in the identification,…"/>
          <p:cNvSpPr txBox="1"/>
          <p:nvPr/>
        </p:nvSpPr>
        <p:spPr>
          <a:xfrm>
            <a:off x="4432300" y="5383903"/>
            <a:ext cx="6794500" cy="4332494"/>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marL="382588" indent="-342900">
              <a:lnSpc>
                <a:spcPct val="90000"/>
              </a:lnSpc>
              <a:spcBef>
                <a:spcPts val="700"/>
              </a:spcBef>
              <a:buClr>
                <a:srgbClr val="FFFFFF"/>
              </a:buClr>
              <a:buFont typeface="Times New Roman"/>
            </a:pPr>
            <a:r>
              <a:rPr i="1" sz="3600">
                <a:solidFill>
                  <a:srgbClr val="FFFFFF"/>
                </a:solidFill>
                <a:uFill>
                  <a:solidFill>
                    <a:srgbClr val="FFFFFF"/>
                  </a:solidFill>
                </a:uFill>
                <a:latin typeface="Times New Roman"/>
                <a:ea typeface="Times New Roman"/>
                <a:cs typeface="Times New Roman"/>
                <a:sym typeface="Times New Roman"/>
              </a:rPr>
              <a:t>“</a:t>
            </a:r>
            <a:r>
              <a:rPr sz="3600">
                <a:solidFill>
                  <a:srgbClr val="FFFFFF"/>
                </a:solidFill>
                <a:uFill>
                  <a:solidFill>
                    <a:srgbClr val="FFFFFF"/>
                  </a:solidFill>
                </a:uFill>
                <a:latin typeface="Times New Roman"/>
                <a:ea typeface="Times New Roman"/>
                <a:cs typeface="Times New Roman"/>
                <a:sym typeface="Times New Roman"/>
              </a:rPr>
              <a:t>Any art that aids in the identification, </a:t>
            </a:r>
          </a:p>
          <a:p>
            <a:pPr marL="382588" indent="-342900">
              <a:lnSpc>
                <a:spcPct val="90000"/>
              </a:lnSpc>
              <a:spcBef>
                <a:spcPts val="700"/>
              </a:spcBef>
              <a:buClr>
                <a:srgbClr val="FFFFFF"/>
              </a:buClr>
              <a:buFont typeface="Times New Roman"/>
            </a:pPr>
            <a:r>
              <a:rPr sz="3600">
                <a:solidFill>
                  <a:srgbClr val="FFFFFF"/>
                </a:solidFill>
                <a:uFill>
                  <a:solidFill>
                    <a:srgbClr val="FFFFFF"/>
                  </a:solidFill>
                </a:uFill>
                <a:latin typeface="Times New Roman"/>
                <a:ea typeface="Times New Roman"/>
                <a:cs typeface="Times New Roman"/>
                <a:sym typeface="Times New Roman"/>
              </a:rPr>
              <a:t>apprehension, or conviction </a:t>
            </a:r>
          </a:p>
          <a:p>
            <a:pPr marL="382588" indent="-342900">
              <a:lnSpc>
                <a:spcPct val="90000"/>
              </a:lnSpc>
              <a:spcBef>
                <a:spcPts val="700"/>
              </a:spcBef>
              <a:buClr>
                <a:srgbClr val="FFFFFF"/>
              </a:buClr>
              <a:buFont typeface="Times New Roman"/>
            </a:pPr>
            <a:r>
              <a:rPr sz="3600">
                <a:solidFill>
                  <a:srgbClr val="FFFFFF"/>
                </a:solidFill>
                <a:uFill>
                  <a:solidFill>
                    <a:srgbClr val="FFFFFF"/>
                  </a:solidFill>
                </a:uFill>
                <a:latin typeface="Times New Roman"/>
                <a:ea typeface="Times New Roman"/>
                <a:cs typeface="Times New Roman"/>
                <a:sym typeface="Times New Roman"/>
              </a:rPr>
              <a:t>of criminal offenders,</a:t>
            </a:r>
          </a:p>
          <a:p>
            <a:pPr marL="382588" indent="-342900">
              <a:lnSpc>
                <a:spcPct val="90000"/>
              </a:lnSpc>
              <a:spcBef>
                <a:spcPts val="700"/>
              </a:spcBef>
              <a:buClr>
                <a:srgbClr val="FFFFFF"/>
              </a:buClr>
              <a:buFont typeface="Times New Roman"/>
            </a:pPr>
            <a:r>
              <a:rPr sz="3600">
                <a:solidFill>
                  <a:srgbClr val="FFFFFF"/>
                </a:solidFill>
                <a:uFill>
                  <a:solidFill>
                    <a:srgbClr val="FFFFFF"/>
                  </a:solidFill>
                </a:uFill>
                <a:latin typeface="Times New Roman"/>
                <a:ea typeface="Times New Roman"/>
                <a:cs typeface="Times New Roman"/>
                <a:sym typeface="Times New Roman"/>
              </a:rPr>
              <a:t> or that aids in the location of victims </a:t>
            </a:r>
          </a:p>
          <a:p>
            <a:pPr marL="382588" indent="-342900">
              <a:lnSpc>
                <a:spcPct val="90000"/>
              </a:lnSpc>
              <a:spcBef>
                <a:spcPts val="700"/>
              </a:spcBef>
              <a:buClr>
                <a:srgbClr val="FFFFFF"/>
              </a:buClr>
              <a:buFont typeface="Times New Roman"/>
            </a:pPr>
            <a:r>
              <a:rPr sz="3600">
                <a:solidFill>
                  <a:srgbClr val="FFFFFF"/>
                </a:solidFill>
                <a:uFill>
                  <a:solidFill>
                    <a:srgbClr val="FFFFFF"/>
                  </a:solidFill>
                </a:uFill>
                <a:latin typeface="Times New Roman"/>
                <a:ea typeface="Times New Roman"/>
                <a:cs typeface="Times New Roman"/>
                <a:sym typeface="Times New Roman"/>
              </a:rPr>
              <a:t>or identification of </a:t>
            </a:r>
          </a:p>
          <a:p>
            <a:pPr marL="382588" indent="-342900">
              <a:lnSpc>
                <a:spcPct val="90000"/>
              </a:lnSpc>
              <a:spcBef>
                <a:spcPts val="700"/>
              </a:spcBef>
              <a:buClr>
                <a:srgbClr val="FFFFFF"/>
              </a:buClr>
              <a:buFont typeface="Times New Roman"/>
            </a:pPr>
            <a:r>
              <a:rPr sz="3600">
                <a:solidFill>
                  <a:srgbClr val="FFFFFF"/>
                </a:solidFill>
                <a:uFill>
                  <a:solidFill>
                    <a:srgbClr val="FFFFFF"/>
                  </a:solidFill>
                </a:uFill>
                <a:latin typeface="Times New Roman"/>
                <a:ea typeface="Times New Roman"/>
                <a:cs typeface="Times New Roman"/>
                <a:sym typeface="Times New Roman"/>
              </a:rPr>
              <a:t>unknown deceased persons.“  -IAI</a:t>
            </a:r>
          </a:p>
        </p:txBody>
      </p:sp>
      <p:pic>
        <p:nvPicPr>
          <p:cNvPr id="84" name="image6.jpg" descr="image6.jpg"/>
          <p:cNvPicPr>
            <a:picLocks noChangeAspect="0"/>
          </p:cNvPicPr>
          <p:nvPr/>
        </p:nvPicPr>
        <p:blipFill>
          <a:blip r:embed="rId5">
            <a:extLst/>
          </a:blip>
          <a:stretch>
            <a:fillRect/>
          </a:stretch>
        </p:blipFill>
        <p:spPr>
          <a:xfrm>
            <a:off x="4165600" y="5384800"/>
            <a:ext cx="7099300" cy="4330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80"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81" name="Supplies: Reference Photos"/>
          <p:cNvSpPr txBox="1"/>
          <p:nvPr>
            <p:ph type="title"/>
          </p:nvPr>
        </p:nvSpPr>
        <p:spPr>
          <a:prstGeom prst="rect">
            <a:avLst/>
          </a:prstGeom>
        </p:spPr>
        <p:txBody>
          <a:bodyPr/>
          <a:lstStyle/>
          <a:p>
            <a:pPr/>
            <a:r>
              <a:t>Supplies: Reference Photos</a:t>
            </a:r>
          </a:p>
        </p:txBody>
      </p:sp>
      <p:sp>
        <p:nvSpPr>
          <p:cNvPr id="282" name="FBI catalogs…"/>
          <p:cNvSpPr txBox="1"/>
          <p:nvPr>
            <p:ph type="body" idx="1"/>
          </p:nvPr>
        </p:nvSpPr>
        <p:spPr>
          <a:prstGeom prst="rect">
            <a:avLst/>
          </a:prstGeom>
        </p:spPr>
        <p:txBody>
          <a:bodyPr/>
          <a:lstStyle/>
          <a:p>
            <a:pPr>
              <a:buSzPct val="36399"/>
              <a:buBlip>
                <a:blip r:embed="rId4"/>
              </a:buBlip>
            </a:pPr>
            <a:r>
              <a:t>FBI catalogs</a:t>
            </a:r>
          </a:p>
          <a:p>
            <a:pPr>
              <a:buSzPct val="36399"/>
              <a:buBlip>
                <a:blip r:embed="rId4"/>
              </a:buBlip>
            </a:pPr>
            <a:r>
              <a:t>Other catalogs</a:t>
            </a:r>
          </a:p>
          <a:p>
            <a:pPr>
              <a:buSzPct val="36399"/>
              <a:buBlip>
                <a:blip r:embed="rId4"/>
              </a:buBlip>
            </a:pPr>
            <a:r>
              <a:t>Mug photos</a:t>
            </a:r>
          </a:p>
          <a:p>
            <a:pPr>
              <a:buSzPct val="36399"/>
              <a:buBlip>
                <a:blip r:embed="rId4"/>
              </a:buBlip>
            </a:pPr>
            <a:r>
              <a:t>Reference magazines (glasses, hair, etc.)</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87"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88" name="Supplies: Nifty"/>
          <p:cNvSpPr txBox="1"/>
          <p:nvPr>
            <p:ph type="title"/>
          </p:nvPr>
        </p:nvSpPr>
        <p:spPr>
          <a:prstGeom prst="rect">
            <a:avLst/>
          </a:prstGeom>
        </p:spPr>
        <p:txBody>
          <a:bodyPr/>
          <a:lstStyle/>
          <a:p>
            <a:pPr/>
            <a:r>
              <a:t>Supplies: Nifty</a:t>
            </a:r>
          </a:p>
        </p:txBody>
      </p:sp>
      <p:sp>
        <p:nvSpPr>
          <p:cNvPr id="289" name="Case…"/>
          <p:cNvSpPr txBox="1"/>
          <p:nvPr>
            <p:ph type="body" idx="1"/>
          </p:nvPr>
        </p:nvSpPr>
        <p:spPr>
          <a:prstGeom prst="rect">
            <a:avLst/>
          </a:prstGeom>
        </p:spPr>
        <p:txBody>
          <a:bodyPr/>
          <a:lstStyle/>
          <a:p>
            <a:pPr>
              <a:buSzPct val="36399"/>
              <a:buBlip>
                <a:blip r:embed="rId4"/>
              </a:buBlip>
            </a:pPr>
            <a:r>
              <a:t>Case</a:t>
            </a:r>
          </a:p>
          <a:p>
            <a:pPr>
              <a:buSzPct val="36399"/>
              <a:buBlip>
                <a:blip r:embed="rId4"/>
              </a:buBlip>
            </a:pPr>
            <a:r>
              <a:t>Glasses</a:t>
            </a:r>
          </a:p>
          <a:p>
            <a:pPr>
              <a:buSzPct val="36399"/>
              <a:buBlip>
                <a:blip r:embed="rId4"/>
              </a:buBlip>
            </a:pPr>
            <a:r>
              <a:t>Mints</a:t>
            </a:r>
          </a:p>
          <a:p>
            <a:pPr>
              <a:buSzPct val="36399"/>
              <a:buBlip>
                <a:blip r:embed="rId4"/>
              </a:buBlip>
            </a:pPr>
            <a:r>
              <a:t>Pain killers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29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295" name="Rules for the  Composite Artist"/>
          <p:cNvSpPr txBox="1"/>
          <p:nvPr>
            <p:ph type="title"/>
          </p:nvPr>
        </p:nvSpPr>
        <p:spPr>
          <a:prstGeom prst="rect">
            <a:avLst/>
          </a:prstGeom>
        </p:spPr>
        <p:txBody>
          <a:bodyPr/>
          <a:lstStyle/>
          <a:p>
            <a:pPr/>
            <a:r>
              <a:t>Rules for the </a:t>
            </a:r>
            <a:br/>
            <a:r>
              <a:t>Composite Artist</a:t>
            </a:r>
          </a:p>
        </p:txBody>
      </p:sp>
      <p:sp>
        <p:nvSpPr>
          <p:cNvPr id="296" name="No ego…"/>
          <p:cNvSpPr txBox="1"/>
          <p:nvPr>
            <p:ph type="body" idx="1"/>
          </p:nvPr>
        </p:nvSpPr>
        <p:spPr>
          <a:prstGeom prst="rect">
            <a:avLst/>
          </a:prstGeom>
        </p:spPr>
        <p:txBody>
          <a:bodyPr/>
          <a:lstStyle/>
          <a:p>
            <a:pPr>
              <a:buSzPct val="36399"/>
              <a:buBlip>
                <a:blip r:embed="rId4"/>
              </a:buBlip>
            </a:pPr>
            <a:r>
              <a:t>No ego</a:t>
            </a:r>
          </a:p>
          <a:p>
            <a:pPr>
              <a:buSzPct val="36399"/>
              <a:buBlip>
                <a:blip r:embed="rId4"/>
              </a:buBlip>
            </a:pPr>
            <a:r>
              <a:t>It’s not a work of art</a:t>
            </a:r>
          </a:p>
          <a:p>
            <a:pPr>
              <a:buSzPct val="36399"/>
              <a:buBlip>
                <a:blip r:embed="rId4"/>
              </a:buBlip>
            </a:pPr>
            <a:r>
              <a:t>No two drawings of different suspects should look alike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0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02" name="Rules for the  Composite Artist"/>
          <p:cNvSpPr txBox="1"/>
          <p:nvPr>
            <p:ph type="title"/>
          </p:nvPr>
        </p:nvSpPr>
        <p:spPr>
          <a:prstGeom prst="rect">
            <a:avLst/>
          </a:prstGeom>
        </p:spPr>
        <p:txBody>
          <a:bodyPr/>
          <a:lstStyle/>
          <a:p>
            <a:pPr/>
            <a:r>
              <a:t>Rules for the </a:t>
            </a:r>
            <a:br/>
            <a:r>
              <a:t>Composite Artist</a:t>
            </a:r>
          </a:p>
        </p:txBody>
      </p:sp>
      <p:sp>
        <p:nvSpPr>
          <p:cNvPr id="303" name="The witness is always right…"/>
          <p:cNvSpPr txBox="1"/>
          <p:nvPr>
            <p:ph type="body" idx="1"/>
          </p:nvPr>
        </p:nvSpPr>
        <p:spPr>
          <a:prstGeom prst="rect">
            <a:avLst/>
          </a:prstGeom>
        </p:spPr>
        <p:txBody>
          <a:bodyPr/>
          <a:lstStyle/>
          <a:p>
            <a:pPr>
              <a:buSzPct val="36399"/>
              <a:buBlip>
                <a:blip r:embed="rId4"/>
              </a:buBlip>
            </a:pPr>
            <a:r>
              <a:t>The witness is always right</a:t>
            </a:r>
          </a:p>
          <a:p>
            <a:pPr>
              <a:buSzPct val="36399"/>
              <a:buBlip>
                <a:blip r:embed="rId4"/>
              </a:buBlip>
            </a:pPr>
            <a:r>
              <a:t>You’re done when the witness says so</a:t>
            </a:r>
          </a:p>
          <a:p>
            <a:pPr>
              <a:buSzPct val="36399"/>
              <a:buBlip>
                <a:blip r:embed="rId4"/>
              </a:buBlip>
            </a:pPr>
            <a:r>
              <a:t>Never argue</a:t>
            </a:r>
          </a:p>
          <a:p>
            <a:pPr>
              <a:buSzPct val="36399"/>
              <a:buBlip>
                <a:blip r:embed="rId4"/>
              </a:buBlip>
            </a:pPr>
            <a:r>
              <a:t>Listen, pay attention, write it down</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0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09" name="Rules for the composite artist"/>
          <p:cNvSpPr txBox="1"/>
          <p:nvPr>
            <p:ph type="title"/>
          </p:nvPr>
        </p:nvSpPr>
        <p:spPr>
          <a:prstGeom prst="rect">
            <a:avLst/>
          </a:prstGeom>
        </p:spPr>
        <p:txBody>
          <a:bodyPr/>
          <a:lstStyle/>
          <a:p>
            <a:pPr/>
            <a:r>
              <a:t>Rules for the</a:t>
            </a:r>
            <a:br/>
            <a:r>
              <a:t>composite artist</a:t>
            </a:r>
          </a:p>
        </p:txBody>
      </p:sp>
      <p:sp>
        <p:nvSpPr>
          <p:cNvPr id="310" name="Call for help…"/>
          <p:cNvSpPr txBox="1"/>
          <p:nvPr>
            <p:ph type="body" idx="1"/>
          </p:nvPr>
        </p:nvSpPr>
        <p:spPr>
          <a:prstGeom prst="rect">
            <a:avLst/>
          </a:prstGeom>
        </p:spPr>
        <p:txBody>
          <a:bodyPr/>
          <a:lstStyle/>
          <a:p>
            <a:pPr>
              <a:buSzPct val="36399"/>
              <a:buBlip>
                <a:blip r:embed="rId4"/>
              </a:buBlip>
            </a:pPr>
            <a:r>
              <a:t>Call for help</a:t>
            </a:r>
          </a:p>
          <a:p>
            <a:pPr>
              <a:buSzPct val="36399"/>
              <a:buBlip>
                <a:blip r:embed="rId4"/>
              </a:buBlip>
            </a:pPr>
            <a:r>
              <a:rPr u="sng">
                <a:solidFill>
                  <a:srgbClr val="00A8AA"/>
                </a:solidFill>
                <a:uFill>
                  <a:solidFill>
                    <a:srgbClr val="00A8AA"/>
                  </a:solidFill>
                </a:uFill>
                <a:hlinkClick r:id="rId5" invalidUrl="" action="" tgtFrame="" tooltip="" history="1" highlightClick="0" endSnd="0"/>
              </a:rPr>
              <a:t>carrie@stuartparks.com</a:t>
            </a:r>
          </a:p>
          <a:p>
            <a:pPr>
              <a:buSzPct val="36399"/>
              <a:buBlip>
                <a:blip r:embed="rId4"/>
              </a:buBlip>
            </a:pPr>
            <a:r>
              <a:rPr u="sng">
                <a:solidFill>
                  <a:srgbClr val="00A8AA"/>
                </a:solidFill>
                <a:uFill>
                  <a:solidFill>
                    <a:srgbClr val="00A8AA"/>
                  </a:solidFill>
                </a:uFill>
                <a:hlinkClick r:id="rId6" invalidUrl="" action="" tgtFrame="" tooltip="" history="1" highlightClick="0" endSnd="0"/>
              </a:rPr>
              <a:t>rick@stuartparks.com</a:t>
            </a:r>
          </a:p>
          <a:p>
            <a:pPr>
              <a:buSzPct val="36399"/>
              <a:buBlip>
                <a:blip r:embed="rId4"/>
              </a:buBlip>
            </a:pPr>
            <a:r>
              <a:t>(208) 682-2831</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15"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16" name="Homework"/>
          <p:cNvSpPr txBox="1"/>
          <p:nvPr>
            <p:ph type="title"/>
          </p:nvPr>
        </p:nvSpPr>
        <p:spPr>
          <a:prstGeom prst="rect">
            <a:avLst/>
          </a:prstGeom>
        </p:spPr>
        <p:txBody>
          <a:bodyPr/>
          <a:lstStyle/>
          <a:p>
            <a:pPr/>
            <a:r>
              <a:t>Homework</a:t>
            </a:r>
          </a:p>
        </p:txBody>
      </p:sp>
      <p:sp>
        <p:nvSpPr>
          <p:cNvPr id="317" name="Read chapter two: the interview process…"/>
          <p:cNvSpPr txBox="1"/>
          <p:nvPr>
            <p:ph type="body" idx="1"/>
          </p:nvPr>
        </p:nvSpPr>
        <p:spPr>
          <a:prstGeom prst="rect">
            <a:avLst/>
          </a:prstGeom>
        </p:spPr>
        <p:txBody>
          <a:bodyPr/>
          <a:lstStyle/>
          <a:p>
            <a:pPr>
              <a:buSzPct val="36399"/>
              <a:buBlip>
                <a:blip r:embed="rId4"/>
              </a:buBlip>
            </a:pPr>
            <a:r>
              <a:t>Read</a:t>
            </a:r>
            <a:r>
              <a:t> chapter two: </a:t>
            </a:r>
            <a:r>
              <a:t>the interview process</a:t>
            </a:r>
          </a:p>
          <a:p>
            <a:pPr>
              <a:buSzPct val="36399"/>
              <a:buBlip>
                <a:blip r:embed="rId4"/>
              </a:buBlip>
            </a:pPr>
            <a:r>
              <a:t>Answer questions at end</a:t>
            </a:r>
          </a:p>
          <a:p>
            <a:pPr>
              <a:buSzPct val="36399"/>
              <a:buBlip>
                <a:blip r:embed="rId4"/>
              </a:buBlip>
            </a:pPr>
            <a:r>
              <a:t>Due Wednesday morning</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22" name="This life’s five windows of the soul…"/>
          <p:cNvSpPr txBox="1"/>
          <p:nvPr>
            <p:ph type="body" idx="1"/>
          </p:nvPr>
        </p:nvSpPr>
        <p:spPr>
          <a:xfrm>
            <a:off x="444500" y="1320800"/>
            <a:ext cx="11595100" cy="7112000"/>
          </a:xfrm>
          <a:prstGeom prst="rect">
            <a:avLst/>
          </a:prstGeom>
        </p:spPr>
        <p:txBody>
          <a:bodyPr/>
          <a:lstStyle/>
          <a:p>
            <a:pPr marL="0" indent="0">
              <a:buSzTx/>
              <a:buNone/>
            </a:pPr>
            <a:r>
              <a:t>This life’s five windows of the soul</a:t>
            </a:r>
          </a:p>
          <a:p>
            <a:pPr marL="0" indent="0">
              <a:buSzTx/>
              <a:buNone/>
            </a:pPr>
            <a:r>
              <a:t>distorts the heavens from pole to pole</a:t>
            </a:r>
          </a:p>
          <a:p>
            <a:pPr marL="0" indent="0">
              <a:buSzTx/>
              <a:buNone/>
            </a:pPr>
            <a:r>
              <a:t>and leads you to believe a lie</a:t>
            </a:r>
          </a:p>
          <a:p>
            <a:pPr marL="0" indent="0">
              <a:buSzTx/>
              <a:buNone/>
            </a:pPr>
            <a:r>
              <a:t>when you look with, not through the eye.</a:t>
            </a:r>
          </a:p>
          <a:p>
            <a:pPr marL="0" indent="0" algn="r">
              <a:buSzTx/>
              <a:buNone/>
            </a:pPr>
            <a:r>
              <a:t>-William Blake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27"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28" name="Perceptions"/>
          <p:cNvSpPr txBox="1"/>
          <p:nvPr>
            <p:ph type="title"/>
          </p:nvPr>
        </p:nvSpPr>
        <p:spPr>
          <a:prstGeom prst="rect">
            <a:avLst/>
          </a:prstGeom>
        </p:spPr>
        <p:txBody>
          <a:bodyPr/>
          <a:lstStyle/>
          <a:p>
            <a:pPr/>
            <a:r>
              <a:t>Perceptions</a:t>
            </a:r>
          </a:p>
        </p:txBody>
      </p:sp>
      <p:sp>
        <p:nvSpPr>
          <p:cNvPr id="329" name="The process by which our sensory input and sensory stimulation is organized into our minds and placed into usable experience."/>
          <p:cNvSpPr txBox="1"/>
          <p:nvPr>
            <p:ph type="body" idx="1"/>
          </p:nvPr>
        </p:nvSpPr>
        <p:spPr>
          <a:prstGeom prst="rect">
            <a:avLst/>
          </a:prstGeom>
        </p:spPr>
        <p:txBody>
          <a:bodyPr/>
          <a:lstStyle>
            <a:lvl1pPr>
              <a:buSzPct val="36399"/>
              <a:buBlip>
                <a:blip r:embed="rId4"/>
              </a:buBlip>
            </a:lvl1pPr>
          </a:lstStyle>
          <a:p>
            <a:pPr/>
            <a:r>
              <a:t>The process by which our sensory input and sensory stimulation is organized into our minds and placed into usable experience.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3.png" descr="image3.png"/>
          <p:cNvPicPr>
            <a:picLocks noChangeAspect="1"/>
          </p:cNvPicPr>
          <p:nvPr/>
        </p:nvPicPr>
        <p:blipFill>
          <a:blip r:embed="rId2">
            <a:extLst/>
          </a:blip>
          <a:stretch>
            <a:fillRect/>
          </a:stretch>
        </p:blipFill>
        <p:spPr>
          <a:xfrm>
            <a:off x="0" y="2128838"/>
            <a:ext cx="11733215" cy="668338"/>
          </a:xfrm>
          <a:prstGeom prst="rect">
            <a:avLst/>
          </a:prstGeom>
        </p:spPr>
      </p:pic>
      <p:sp>
        <p:nvSpPr>
          <p:cNvPr id="33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35" name="Perceptions are filters…"/>
          <p:cNvSpPr txBox="1"/>
          <p:nvPr>
            <p:ph type="body" idx="1"/>
          </p:nvPr>
        </p:nvSpPr>
        <p:spPr>
          <a:prstGeom prst="rect">
            <a:avLst/>
          </a:prstGeom>
        </p:spPr>
        <p:txBody>
          <a:bodyPr/>
          <a:lstStyle/>
          <a:p>
            <a:pPr>
              <a:buSzPct val="36399"/>
              <a:buBlip>
                <a:blip r:embed="rId3"/>
              </a:buBlip>
            </a:pPr>
            <a:r>
              <a:t>Perceptions are filters</a:t>
            </a:r>
          </a:p>
          <a:p>
            <a:pPr>
              <a:buSzPct val="36399"/>
              <a:buBlip>
                <a:blip r:embed="rId3"/>
              </a:buBlip>
            </a:pPr>
            <a:r>
              <a:t>Perceptions are powerful</a:t>
            </a:r>
          </a:p>
          <a:p>
            <a:pPr>
              <a:buSzPct val="36399"/>
              <a:buBlip>
                <a:blip r:embed="rId3"/>
              </a:buBlip>
            </a:pPr>
            <a:r>
              <a:t>Perceptions will not change</a:t>
            </a:r>
          </a:p>
        </p:txBody>
      </p:sp>
      <p:sp>
        <p:nvSpPr>
          <p:cNvPr id="336" name="Perceptions"/>
          <p:cNvSpPr txBox="1"/>
          <p:nvPr>
            <p:ph type="title"/>
          </p:nvPr>
        </p:nvSpPr>
        <p:spPr>
          <a:prstGeom prst="rect">
            <a:avLst/>
          </a:prstGeom>
        </p:spPr>
        <p:txBody>
          <a:bodyPr/>
          <a:lstStyle/>
          <a:p>
            <a:pPr/>
            <a:r>
              <a:t>Perceptions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39" name="Draw a face"/>
          <p:cNvSpPr txBox="1"/>
          <p:nvPr>
            <p:ph type="body" idx="1"/>
          </p:nvPr>
        </p:nvSpPr>
        <p:spPr>
          <a:prstGeom prst="rect">
            <a:avLst/>
          </a:prstGeom>
        </p:spPr>
        <p:txBody>
          <a:bodyPr/>
          <a:lstStyle>
            <a:lvl1pPr marL="0" indent="0" algn="ctr">
              <a:buSzTx/>
              <a:buFont typeface="Impact"/>
              <a:buNone/>
              <a:defRPr b="0" sz="7200">
                <a:latin typeface="Impact"/>
                <a:ea typeface="Impact"/>
                <a:cs typeface="Impact"/>
                <a:sym typeface="Impact"/>
              </a:defRPr>
            </a:lvl1pPr>
          </a:lstStyle>
          <a:p>
            <a:pPr>
              <a:defRPr b="1" sz="4800">
                <a:latin typeface="Times New Roman"/>
                <a:ea typeface="Times New Roman"/>
                <a:cs typeface="Times New Roman"/>
                <a:sym typeface="Times New Roman"/>
              </a:defRPr>
            </a:pPr>
            <a:r>
              <a:rPr b="0" sz="7200">
                <a:latin typeface="Impact"/>
                <a:ea typeface="Impact"/>
                <a:cs typeface="Impact"/>
                <a:sym typeface="Impact"/>
              </a:rPr>
              <a:t>Draw a face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89"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90" name="Types of Forensic Art"/>
          <p:cNvSpPr txBox="1"/>
          <p:nvPr>
            <p:ph type="title"/>
          </p:nvPr>
        </p:nvSpPr>
        <p:spPr>
          <a:prstGeom prst="rect">
            <a:avLst/>
          </a:prstGeom>
        </p:spPr>
        <p:txBody>
          <a:bodyPr/>
          <a:lstStyle/>
          <a:p>
            <a:pPr/>
            <a:r>
              <a:t>Types of Forensic Art</a:t>
            </a:r>
          </a:p>
        </p:txBody>
      </p:sp>
      <p:sp>
        <p:nvSpPr>
          <p:cNvPr id="91" name="Composite drawings…"/>
          <p:cNvSpPr txBox="1"/>
          <p:nvPr>
            <p:ph type="body" idx="1"/>
          </p:nvPr>
        </p:nvSpPr>
        <p:spPr>
          <a:prstGeom prst="rect">
            <a:avLst/>
          </a:prstGeom>
        </p:spPr>
        <p:txBody>
          <a:bodyPr lIns="38100" tIns="38100" rIns="38100" bIns="38100"/>
          <a:lstStyle/>
          <a:p>
            <a:pPr marL="382588" indent="-342900">
              <a:buClr>
                <a:srgbClr val="4180FF"/>
              </a:buClr>
              <a:buSzPct val="80000"/>
              <a:buChar char=""/>
            </a:pPr>
            <a:r>
              <a:rPr b="0">
                <a:solidFill>
                  <a:srgbClr val="FFFFFF"/>
                </a:solidFill>
                <a:uFill>
                  <a:solidFill>
                    <a:srgbClr val="FFFFFF"/>
                  </a:solidFill>
                </a:uFill>
              </a:rPr>
              <a:t>Composite drawings</a:t>
            </a:r>
          </a:p>
          <a:p>
            <a:pPr marL="382588" indent="-342900">
              <a:spcBef>
                <a:spcPts val="700"/>
              </a:spcBef>
              <a:buClr>
                <a:srgbClr val="4180FF"/>
              </a:buClr>
              <a:buSzPct val="80000"/>
              <a:buChar char=""/>
            </a:pPr>
            <a:r>
              <a:rPr b="0">
                <a:solidFill>
                  <a:srgbClr val="FFFFFF"/>
                </a:solidFill>
                <a:uFill>
                  <a:solidFill>
                    <a:srgbClr val="FFFFFF"/>
                  </a:solidFill>
                </a:uFill>
              </a:rPr>
              <a:t>Image modification, image enhancement</a:t>
            </a:r>
          </a:p>
          <a:p>
            <a:pPr marL="382588" indent="-342900">
              <a:spcBef>
                <a:spcPts val="700"/>
              </a:spcBef>
              <a:buClr>
                <a:srgbClr val="4180FF"/>
              </a:buClr>
              <a:buSzPct val="80000"/>
              <a:buChar char=""/>
            </a:pPr>
            <a:r>
              <a:rPr b="0">
                <a:solidFill>
                  <a:srgbClr val="FFFFFF"/>
                </a:solidFill>
                <a:uFill>
                  <a:solidFill>
                    <a:srgbClr val="FFFFFF"/>
                  </a:solidFill>
                </a:uFill>
              </a:rPr>
              <a:t>Courtroom drawings</a:t>
            </a:r>
          </a:p>
          <a:p>
            <a:pPr marL="382588" indent="-342900">
              <a:spcBef>
                <a:spcPts val="700"/>
              </a:spcBef>
              <a:buClr>
                <a:srgbClr val="4180FF"/>
              </a:buClr>
              <a:buSzPct val="80000"/>
              <a:buChar char=""/>
            </a:pPr>
            <a:r>
              <a:rPr b="0">
                <a:solidFill>
                  <a:srgbClr val="FFFFFF"/>
                </a:solidFill>
                <a:uFill>
                  <a:solidFill>
                    <a:srgbClr val="FFFFFF"/>
                  </a:solidFill>
                </a:uFill>
              </a:rPr>
              <a:t>Demonstrative evidence</a:t>
            </a:r>
          </a:p>
          <a:p>
            <a:pPr marL="382588" indent="-342900">
              <a:spcBef>
                <a:spcPts val="700"/>
              </a:spcBef>
              <a:buClr>
                <a:srgbClr val="4180FF"/>
              </a:buClr>
              <a:buSzPct val="80000"/>
              <a:buChar char=""/>
            </a:pPr>
            <a:r>
              <a:rPr b="0">
                <a:solidFill>
                  <a:srgbClr val="FFFFFF"/>
                </a:solidFill>
                <a:uFill>
                  <a:solidFill>
                    <a:srgbClr val="FFFFFF"/>
                  </a:solidFill>
                </a:uFill>
              </a:rPr>
              <a:t>Unknown remains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pic>
        <p:nvPicPr>
          <p:cNvPr id="344" name="image22.jpg" descr="image22.jpg"/>
          <p:cNvPicPr>
            <a:picLocks noChangeAspect="1"/>
          </p:cNvPicPr>
          <p:nvPr/>
        </p:nvPicPr>
        <p:blipFill>
          <a:blip r:embed="rId3">
            <a:extLst/>
          </a:blip>
          <a:stretch>
            <a:fillRect/>
          </a:stretch>
        </p:blipFill>
        <p:spPr>
          <a:xfrm>
            <a:off x="6570436" y="1408112"/>
            <a:ext cx="5549900" cy="6796088"/>
          </a:xfrm>
          <a:prstGeom prst="rect">
            <a:avLst/>
          </a:prstGeom>
        </p:spPr>
      </p:pic>
      <p:sp>
        <p:nvSpPr>
          <p:cNvPr id="345" name="Double-click to edit"/>
          <p:cNvSpPr txBox="1"/>
          <p:nvPr>
            <p:ph type="body" idx="1"/>
          </p:nvPr>
        </p:nvSpPr>
        <p:spPr>
          <a:prstGeom prst="rect">
            <a:avLst/>
          </a:prstGeom>
        </p:spPr>
        <p:txBody>
          <a:bodyPr/>
          <a:lstStyle/>
          <a:p>
            <a:pPr>
              <a:buSzPct val="36399"/>
              <a:buBlip>
                <a:blip r:embed="rId4"/>
              </a:buBlip>
            </a:pPr>
          </a:p>
        </p:txBody>
      </p:sp>
      <p:pic>
        <p:nvPicPr>
          <p:cNvPr id="346" name="image23.jpg" descr="image23.jpg"/>
          <p:cNvPicPr>
            <a:picLocks noChangeAspect="1"/>
          </p:cNvPicPr>
          <p:nvPr/>
        </p:nvPicPr>
        <p:blipFill>
          <a:blip r:embed="rId5">
            <a:extLst/>
          </a:blip>
          <a:stretch>
            <a:fillRect/>
          </a:stretch>
        </p:blipFill>
        <p:spPr>
          <a:xfrm>
            <a:off x="0" y="1295400"/>
            <a:ext cx="6324600" cy="6908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wipe(left)" transition="in">
                                      <p:cBhvr>
                                        <p:cTn id="7" dur="500"/>
                                        <p:tgtEl>
                                          <p:spTgt spid="3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44"/>
                                        </p:tgtEl>
                                        <p:attrNameLst>
                                          <p:attrName>style.visibility</p:attrName>
                                        </p:attrNameLst>
                                      </p:cBhvr>
                                      <p:to>
                                        <p:strVal val="visible"/>
                                      </p:to>
                                    </p:set>
                                    <p:animEffect filter="wipe(right)" transition="in">
                                      <p:cBhvr>
                                        <p:cTn id="12"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2"/>
      <p:bldP build="whole" bldLvl="1" animBg="1" rev="0" advAuto="0" spid="346"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5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52" name="A a…"/>
          <p:cNvSpPr txBox="1"/>
          <p:nvPr>
            <p:ph type="body" idx="1"/>
          </p:nvPr>
        </p:nvSpPr>
        <p:spPr>
          <a:prstGeom prst="rect">
            <a:avLst/>
          </a:prstGeom>
        </p:spPr>
        <p:txBody>
          <a:bodyPr/>
          <a:lstStyle/>
          <a:p>
            <a:pPr marL="812800" indent="-812800" algn="ctr">
              <a:buSzPct val="72799"/>
              <a:buFont typeface="Helvetica"/>
              <a:buBlip>
                <a:blip r:embed="rId4"/>
              </a:buBlip>
            </a:pPr>
            <a:r>
              <a:rPr sz="9600">
                <a:latin typeface="Helvetica"/>
                <a:ea typeface="Helvetica"/>
                <a:cs typeface="Helvetica"/>
                <a:sym typeface="Helvetica"/>
              </a:rPr>
              <a:t>A a</a:t>
            </a:r>
            <a:r>
              <a:rPr sz="9600"/>
              <a:t> </a:t>
            </a:r>
          </a:p>
          <a:p>
            <a:pPr marL="812800" indent="-812800" algn="ctr">
              <a:buSzPct val="72799"/>
              <a:buFont typeface="Krungthep"/>
              <a:buBlip>
                <a:blip r:embed="rId4"/>
              </a:buBlip>
            </a:pPr>
            <a:r>
              <a:rPr b="0" sz="9600">
                <a:latin typeface="Krungthep"/>
                <a:ea typeface="Krungthep"/>
                <a:cs typeface="Krungthep"/>
                <a:sym typeface="Krungthep"/>
              </a:rPr>
              <a:t>A a </a:t>
            </a:r>
            <a:r>
              <a:rPr sz="9600">
                <a:latin typeface="Helvetica"/>
                <a:ea typeface="Helvetica"/>
                <a:cs typeface="Helvetica"/>
                <a:sym typeface="Helvetica"/>
              </a:rPr>
              <a:t>a</a:t>
            </a:r>
            <a:r>
              <a:rPr b="0" sz="9600">
                <a:latin typeface="Krungthep"/>
                <a:ea typeface="Krungthep"/>
                <a:cs typeface="Krungthep"/>
                <a:sym typeface="Krungthep"/>
              </a:rPr>
              <a:t> </a:t>
            </a:r>
            <a:r>
              <a:rPr sz="9600">
                <a:latin typeface="Helvetica"/>
                <a:ea typeface="Helvetica"/>
                <a:cs typeface="Helvetica"/>
                <a:sym typeface="Helvetica"/>
              </a:rPr>
              <a:t>a</a:t>
            </a:r>
            <a:r>
              <a:rPr b="0" sz="9600">
                <a:latin typeface="Krungthep"/>
                <a:ea typeface="Krungthep"/>
                <a:cs typeface="Krungthep"/>
                <a:sym typeface="Krungthep"/>
              </a:rPr>
              <a:t> </a:t>
            </a:r>
            <a:r>
              <a:rPr sz="9600">
                <a:latin typeface="Helvetica"/>
                <a:ea typeface="Helvetica"/>
                <a:cs typeface="Helvetica"/>
                <a:sym typeface="Helvetica"/>
              </a:rPr>
              <a:t>a</a:t>
            </a:r>
            <a:r>
              <a:rPr b="0" sz="9600">
                <a:latin typeface="Krungthep"/>
                <a:ea typeface="Krungthep"/>
                <a:cs typeface="Krungthep"/>
                <a:sym typeface="Krungthep"/>
              </a:rPr>
              <a:t> </a:t>
            </a:r>
            <a:r>
              <a:rPr sz="9600">
                <a:latin typeface="Helvetica"/>
                <a:ea typeface="Helvetica"/>
                <a:cs typeface="Helvetica"/>
                <a:sym typeface="Helvetica"/>
              </a:rPr>
              <a:t>a</a:t>
            </a:r>
            <a:r>
              <a:rPr b="0" sz="9600">
                <a:latin typeface="Krungthep"/>
                <a:ea typeface="Krungthep"/>
                <a:cs typeface="Krungthep"/>
                <a:sym typeface="Krungthep"/>
              </a:rPr>
              <a:t> </a:t>
            </a:r>
            <a:r>
              <a:rPr sz="9600">
                <a:latin typeface="Helvetica"/>
                <a:ea typeface="Helvetica"/>
                <a:cs typeface="Helvetica"/>
                <a:sym typeface="Helvetica"/>
              </a:rPr>
              <a:t>a</a:t>
            </a:r>
          </a:p>
        </p:txBody>
      </p:sp>
      <p:sp>
        <p:nvSpPr>
          <p:cNvPr id="353" name="Pattern Recognition"/>
          <p:cNvSpPr txBox="1"/>
          <p:nvPr>
            <p:ph type="title"/>
          </p:nvPr>
        </p:nvSpPr>
        <p:spPr>
          <a:prstGeom prst="rect">
            <a:avLst/>
          </a:prstGeom>
        </p:spPr>
        <p:txBody>
          <a:bodyPr/>
          <a:lstStyle/>
          <a:p>
            <a:pPr/>
            <a:r>
              <a:t>Pattern Recognition</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5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59" name="Pattern Recognition"/>
          <p:cNvSpPr txBox="1"/>
          <p:nvPr>
            <p:ph type="title"/>
          </p:nvPr>
        </p:nvSpPr>
        <p:spPr>
          <a:prstGeom prst="rect">
            <a:avLst/>
          </a:prstGeom>
        </p:spPr>
        <p:txBody>
          <a:bodyPr/>
          <a:lstStyle/>
          <a:p>
            <a:pPr/>
            <a:r>
              <a:t>Pattern Recognition</a:t>
            </a:r>
          </a:p>
        </p:txBody>
      </p:sp>
      <p:sp>
        <p:nvSpPr>
          <p:cNvPr id="360" name="As we read this sentence, the hmuan mnid deosn’t raed ervey ltteer in a wrod.…"/>
          <p:cNvSpPr txBox="1"/>
          <p:nvPr>
            <p:ph type="body" idx="1"/>
          </p:nvPr>
        </p:nvSpPr>
        <p:spPr>
          <a:prstGeom prst="rect">
            <a:avLst/>
          </a:prstGeom>
        </p:spPr>
        <p:txBody>
          <a:bodyPr/>
          <a:lstStyle/>
          <a:p>
            <a:pPr marL="0" indent="0">
              <a:buSzTx/>
              <a:buNone/>
            </a:pPr>
            <a:r>
              <a:t>As we read this sentence, the hmuan mnid deosn’t raed ervey ltteer in a wrod. </a:t>
            </a:r>
          </a:p>
          <a:p>
            <a:pPr marL="0" indent="0">
              <a:buSzTx/>
              <a:buNone/>
            </a:pPr>
            <a:r>
              <a:t>The frist and lsat ltteer msut be in the crorect lcoatoin, but the rset can be ttoally mseesd up.  </a:t>
            </a:r>
          </a:p>
          <a:p>
            <a:pPr marL="0" indent="0">
              <a:buSzTx/>
              <a:buNone/>
            </a:pPr>
            <a:r>
              <a:t>We raed the wrod as a whloe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65"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66" name="Pattern Recognition"/>
          <p:cNvSpPr txBox="1"/>
          <p:nvPr>
            <p:ph type="title"/>
          </p:nvPr>
        </p:nvSpPr>
        <p:spPr>
          <a:prstGeom prst="rect">
            <a:avLst/>
          </a:prstGeom>
        </p:spPr>
        <p:txBody>
          <a:bodyPr/>
          <a:lstStyle/>
          <a:p>
            <a:pPr/>
            <a:r>
              <a:t>Pattern Recognition</a:t>
            </a:r>
          </a:p>
        </p:txBody>
      </p:sp>
      <p:sp>
        <p:nvSpPr>
          <p:cNvPr id="367" name="The penny"/>
          <p:cNvSpPr txBox="1"/>
          <p:nvPr>
            <p:ph type="body" idx="1"/>
          </p:nvPr>
        </p:nvSpPr>
        <p:spPr>
          <a:prstGeom prst="rect">
            <a:avLst/>
          </a:prstGeom>
        </p:spPr>
        <p:txBody>
          <a:bodyPr/>
          <a:lstStyle>
            <a:lvl1pPr>
              <a:buSzPct val="36399"/>
              <a:buBlip>
                <a:blip r:embed="rId4"/>
              </a:buBlip>
            </a:lvl1pPr>
          </a:lstStyle>
          <a:p>
            <a:pPr/>
            <a:r>
              <a:t>The penny</a:t>
            </a:r>
          </a:p>
        </p:txBody>
      </p:sp>
      <p:sp>
        <p:nvSpPr>
          <p:cNvPr id="368" name="Oval"/>
          <p:cNvSpPr/>
          <p:nvPr/>
        </p:nvSpPr>
        <p:spPr>
          <a:xfrm>
            <a:off x="4165600" y="2908300"/>
            <a:ext cx="3810000" cy="3530601"/>
          </a:xfrm>
          <a:prstGeom prst="ellipse">
            <a:avLst/>
          </a:prstGeom>
          <a:blipFill>
            <a:blip r:embed="rId5"/>
          </a:blip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37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74" name="Pattern Recognition"/>
          <p:cNvSpPr txBox="1"/>
          <p:nvPr>
            <p:ph type="title"/>
          </p:nvPr>
        </p:nvSpPr>
        <p:spPr>
          <a:prstGeom prst="rect">
            <a:avLst/>
          </a:prstGeom>
        </p:spPr>
        <p:txBody>
          <a:bodyPr/>
          <a:lstStyle/>
          <a:p>
            <a:pPr/>
            <a:r>
              <a:t>Pattern Recognition</a:t>
            </a:r>
          </a:p>
        </p:txBody>
      </p:sp>
      <p:sp>
        <p:nvSpPr>
          <p:cNvPr id="375" name="What is your favorite hobby?"/>
          <p:cNvSpPr txBox="1"/>
          <p:nvPr>
            <p:ph type="body" sz="quarter" idx="1"/>
          </p:nvPr>
        </p:nvSpPr>
        <p:spPr>
          <a:xfrm>
            <a:off x="635000" y="2438400"/>
            <a:ext cx="11074400" cy="2146300"/>
          </a:xfrm>
          <a:prstGeom prst="rect">
            <a:avLst/>
          </a:prstGeom>
        </p:spPr>
        <p:txBody>
          <a:bodyPr/>
          <a:lstStyle>
            <a:lvl1pPr marL="0" indent="0" algn="ctr">
              <a:buSzTx/>
              <a:buNone/>
            </a:lvl1pPr>
          </a:lstStyle>
          <a:p>
            <a:pPr/>
            <a:r>
              <a:t>What is your favorite hobby?</a:t>
            </a:r>
          </a:p>
        </p:txBody>
      </p:sp>
      <p:pic>
        <p:nvPicPr>
          <p:cNvPr id="376" name="image24.png" descr="image24.png"/>
          <p:cNvPicPr>
            <a:picLocks noChangeAspect="1"/>
          </p:cNvPicPr>
          <p:nvPr/>
        </p:nvPicPr>
        <p:blipFill>
          <a:blip r:embed="rId4">
            <a:extLst/>
          </a:blip>
          <a:stretch>
            <a:fillRect/>
          </a:stretch>
        </p:blipFill>
        <p:spPr>
          <a:xfrm>
            <a:off x="546100" y="3848100"/>
            <a:ext cx="11541691" cy="539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38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82" name="Where do these patterns originate?"/>
          <p:cNvSpPr txBox="1"/>
          <p:nvPr>
            <p:ph type="title"/>
          </p:nvPr>
        </p:nvSpPr>
        <p:spPr>
          <a:xfrm>
            <a:off x="1092200" y="6489700"/>
            <a:ext cx="11074400" cy="2794000"/>
          </a:xfrm>
          <a:prstGeom prst="rect">
            <a:avLst/>
          </a:prstGeom>
        </p:spPr>
        <p:txBody>
          <a:bodyPr/>
          <a:lstStyle/>
          <a:p>
            <a:pPr/>
            <a:r>
              <a:t>Where do these patterns originate?</a:t>
            </a:r>
          </a:p>
        </p:txBody>
      </p:sp>
      <p:sp>
        <p:nvSpPr>
          <p:cNvPr id="383" name="Double-click to edit"/>
          <p:cNvSpPr txBox="1"/>
          <p:nvPr>
            <p:ph type="body" sz="quarter" idx="1"/>
          </p:nvPr>
        </p:nvSpPr>
        <p:spPr>
          <a:xfrm>
            <a:off x="1092200" y="4521200"/>
            <a:ext cx="11074400" cy="1968500"/>
          </a:xfrm>
          <a:prstGeom prst="rect">
            <a:avLst/>
          </a:prstGeom>
        </p:spPr>
        <p:txBody>
          <a:bodyPr/>
          <a:lstStyle/>
          <a:p>
            <a:pPr/>
          </a:p>
        </p:txBody>
      </p:sp>
      <p:sp>
        <p:nvSpPr>
          <p:cNvPr id="384" name="Oval"/>
          <p:cNvSpPr/>
          <p:nvPr/>
        </p:nvSpPr>
        <p:spPr>
          <a:xfrm>
            <a:off x="4610100" y="965200"/>
            <a:ext cx="3606800" cy="4483101"/>
          </a:xfrm>
          <a:prstGeom prst="ellipse">
            <a:avLst/>
          </a:prstGeom>
          <a:solidFill>
            <a:srgbClr val="FFE8F2"/>
          </a:solidFill>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85" name="Oval"/>
          <p:cNvSpPr/>
          <p:nvPr/>
        </p:nvSpPr>
        <p:spPr>
          <a:xfrm>
            <a:off x="48895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86" name="Oval"/>
          <p:cNvSpPr/>
          <p:nvPr/>
        </p:nvSpPr>
        <p:spPr>
          <a:xfrm>
            <a:off x="52705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87" name="Oval"/>
          <p:cNvSpPr/>
          <p:nvPr/>
        </p:nvSpPr>
        <p:spPr>
          <a:xfrm>
            <a:off x="66929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88" name="Oval"/>
          <p:cNvSpPr/>
          <p:nvPr/>
        </p:nvSpPr>
        <p:spPr>
          <a:xfrm>
            <a:off x="70739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pic>
        <p:nvPicPr>
          <p:cNvPr id="389" name="image26.jpg" descr="image26.jpg"/>
          <p:cNvPicPr>
            <a:picLocks noChangeAspect="1"/>
          </p:cNvPicPr>
          <p:nvPr/>
        </p:nvPicPr>
        <p:blipFill>
          <a:blip r:embed="rId4">
            <a:extLst/>
          </a:blip>
          <a:stretch>
            <a:fillRect/>
          </a:stretch>
        </p:blipFill>
        <p:spPr>
          <a:xfrm>
            <a:off x="4711700" y="1963738"/>
            <a:ext cx="1866900" cy="1905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wipe(left)" transition="in">
                                      <p:cBhvr>
                                        <p:cTn id="7" dur="500"/>
                                        <p:tgtEl>
                                          <p:spTgt spid="384"/>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385"/>
                                        </p:tgtEl>
                                        <p:attrNameLst>
                                          <p:attrName>style.visibility</p:attrName>
                                        </p:attrNameLst>
                                      </p:cBhvr>
                                      <p:to>
                                        <p:strVal val="visible"/>
                                      </p:to>
                                    </p:set>
                                    <p:animEffect filter="wipe(left)" transition="in">
                                      <p:cBhvr>
                                        <p:cTn id="11" dur="500"/>
                                        <p:tgtEl>
                                          <p:spTgt spid="385"/>
                                        </p:tgtEl>
                                      </p:cBhvr>
                                    </p:animEffect>
                                  </p:childTnLst>
                                </p:cTn>
                              </p:par>
                            </p:childTnLst>
                          </p:cTn>
                        </p:par>
                        <p:par>
                          <p:cTn id="12" fill="hold">
                            <p:stCondLst>
                              <p:cond delay="1000"/>
                            </p:stCondLst>
                            <p:childTnLst>
                              <p:par>
                                <p:cTn id="13" presetClass="entr" nodeType="afterEffect" presetSubtype="16" presetID="23" grpId="3" fill="hold">
                                  <p:stCondLst>
                                    <p:cond delay="0"/>
                                  </p:stCondLst>
                                  <p:iterate type="el" backwards="0">
                                    <p:tmAbs val="0"/>
                                  </p:iterate>
                                  <p:childTnLst>
                                    <p:set>
                                      <p:cBhvr>
                                        <p:cTn id="14" fill="hold"/>
                                        <p:tgtEl>
                                          <p:spTgt spid="386"/>
                                        </p:tgtEl>
                                        <p:attrNameLst>
                                          <p:attrName>style.visibility</p:attrName>
                                        </p:attrNameLst>
                                      </p:cBhvr>
                                      <p:to>
                                        <p:strVal val="visible"/>
                                      </p:to>
                                    </p:set>
                                    <p:anim calcmode="lin" valueType="num">
                                      <p:cBhvr>
                                        <p:cTn id="15" dur="500" fill="hold"/>
                                        <p:tgtEl>
                                          <p:spTgt spid="386"/>
                                        </p:tgtEl>
                                        <p:attrNameLst>
                                          <p:attrName>ppt_w</p:attrName>
                                        </p:attrNameLst>
                                      </p:cBhvr>
                                      <p:tavLst>
                                        <p:tav tm="0">
                                          <p:val>
                                            <p:fltVal val="0"/>
                                          </p:val>
                                        </p:tav>
                                        <p:tav tm="100000">
                                          <p:val>
                                            <p:strVal val="#ppt_w"/>
                                          </p:val>
                                        </p:tav>
                                      </p:tavLst>
                                    </p:anim>
                                    <p:anim calcmode="lin" valueType="num">
                                      <p:cBhvr>
                                        <p:cTn id="16" dur="500" fill="hold"/>
                                        <p:tgtEl>
                                          <p:spTgt spid="386"/>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Class="entr" nodeType="afterEffect" presetSubtype="8" presetID="22" grpId="4" fill="hold">
                                  <p:stCondLst>
                                    <p:cond delay="0"/>
                                  </p:stCondLst>
                                  <p:iterate type="el" backwards="0">
                                    <p:tmAbs val="0"/>
                                  </p:iterate>
                                  <p:childTnLst>
                                    <p:set>
                                      <p:cBhvr>
                                        <p:cTn id="19" fill="hold"/>
                                        <p:tgtEl>
                                          <p:spTgt spid="387"/>
                                        </p:tgtEl>
                                        <p:attrNameLst>
                                          <p:attrName>style.visibility</p:attrName>
                                        </p:attrNameLst>
                                      </p:cBhvr>
                                      <p:to>
                                        <p:strVal val="visible"/>
                                      </p:to>
                                    </p:set>
                                    <p:animEffect filter="wipe(left)" transition="in">
                                      <p:cBhvr>
                                        <p:cTn id="20" dur="500"/>
                                        <p:tgtEl>
                                          <p:spTgt spid="387"/>
                                        </p:tgtEl>
                                      </p:cBhvr>
                                    </p:animEffect>
                                  </p:childTnLst>
                                </p:cTn>
                              </p:par>
                            </p:childTnLst>
                          </p:cTn>
                        </p:par>
                        <p:par>
                          <p:cTn id="21" fill="hold">
                            <p:stCondLst>
                              <p:cond delay="2000"/>
                            </p:stCondLst>
                            <p:childTnLst>
                              <p:par>
                                <p:cTn id="22" presetClass="entr" nodeType="afterEffect" presetSubtype="16" presetID="23" grpId="5" fill="hold">
                                  <p:stCondLst>
                                    <p:cond delay="0"/>
                                  </p:stCondLst>
                                  <p:iterate type="el" backwards="0">
                                    <p:tmAbs val="0"/>
                                  </p:iterate>
                                  <p:childTnLst>
                                    <p:set>
                                      <p:cBhvr>
                                        <p:cTn id="23" fill="hold"/>
                                        <p:tgtEl>
                                          <p:spTgt spid="388"/>
                                        </p:tgtEl>
                                        <p:attrNameLst>
                                          <p:attrName>style.visibility</p:attrName>
                                        </p:attrNameLst>
                                      </p:cBhvr>
                                      <p:to>
                                        <p:strVal val="visible"/>
                                      </p:to>
                                    </p:set>
                                    <p:anim calcmode="lin" valueType="num">
                                      <p:cBhvr>
                                        <p:cTn id="24" dur="500" fill="hold"/>
                                        <p:tgtEl>
                                          <p:spTgt spid="388"/>
                                        </p:tgtEl>
                                        <p:attrNameLst>
                                          <p:attrName>ppt_w</p:attrName>
                                        </p:attrNameLst>
                                      </p:cBhvr>
                                      <p:tavLst>
                                        <p:tav tm="0">
                                          <p:val>
                                            <p:fltVal val="0"/>
                                          </p:val>
                                        </p:tav>
                                        <p:tav tm="100000">
                                          <p:val>
                                            <p:strVal val="#ppt_w"/>
                                          </p:val>
                                        </p:tav>
                                      </p:tavLst>
                                    </p:anim>
                                    <p:anim calcmode="lin" valueType="num">
                                      <p:cBhvr>
                                        <p:cTn id="25" dur="5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6" fill="hold">
                                  <p:stCondLst>
                                    <p:cond delay="0"/>
                                  </p:stCondLst>
                                  <p:iterate type="el" backwards="0">
                                    <p:tmAbs val="0"/>
                                  </p:iterate>
                                  <p:childTnLst>
                                    <p:set>
                                      <p:cBhvr>
                                        <p:cTn id="29" fill="hold"/>
                                        <p:tgtEl>
                                          <p:spTgt spid="389"/>
                                        </p:tgtEl>
                                        <p:attrNameLst>
                                          <p:attrName>style.visibility</p:attrName>
                                        </p:attrNameLst>
                                      </p:cBhvr>
                                      <p:to>
                                        <p:strVal val="visible"/>
                                      </p:to>
                                    </p:set>
                                    <p:anim calcmode="lin" valueType="num">
                                      <p:cBhvr>
                                        <p:cTn id="30" dur="500" fill="hold"/>
                                        <p:tgtEl>
                                          <p:spTgt spid="389"/>
                                        </p:tgtEl>
                                        <p:attrNameLst>
                                          <p:attrName>ppt_w</p:attrName>
                                        </p:attrNameLst>
                                      </p:cBhvr>
                                      <p:tavLst>
                                        <p:tav tm="0">
                                          <p:val>
                                            <p:fltVal val="0"/>
                                          </p:val>
                                        </p:tav>
                                        <p:tav tm="100000">
                                          <p:val>
                                            <p:strVal val="#ppt_w"/>
                                          </p:val>
                                        </p:tav>
                                      </p:tavLst>
                                    </p:anim>
                                    <p:anim calcmode="lin" valueType="num">
                                      <p:cBhvr>
                                        <p:cTn id="31" dur="500" fill="hold"/>
                                        <p:tgtEl>
                                          <p:spTgt spid="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1"/>
      <p:bldP build="whole" bldLvl="1" animBg="1" rev="0" advAuto="0" spid="385" grpId="2"/>
      <p:bldP build="whole" bldLvl="1" animBg="1" rev="0" advAuto="0" spid="388" grpId="5"/>
      <p:bldP build="whole" bldLvl="1" animBg="1" rev="0" advAuto="0" spid="387" grpId="4"/>
      <p:bldP build="whole" bldLvl="1" animBg="1" rev="0" advAuto="0" spid="386" grpId="3"/>
      <p:bldP build="whole" bldLvl="1" animBg="1" rev="0" advAuto="0" spid="389" grpId="6"/>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39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395" name="Double-click to edit"/>
          <p:cNvSpPr txBox="1"/>
          <p:nvPr>
            <p:ph type="title"/>
          </p:nvPr>
        </p:nvSpPr>
        <p:spPr>
          <a:prstGeom prst="rect">
            <a:avLst/>
          </a:prstGeom>
        </p:spPr>
        <p:txBody>
          <a:bodyPr/>
          <a:lstStyle/>
          <a:p>
            <a:pPr/>
          </a:p>
        </p:txBody>
      </p:sp>
      <p:sp>
        <p:nvSpPr>
          <p:cNvPr id="396" name="Double-click to edit"/>
          <p:cNvSpPr txBox="1"/>
          <p:nvPr>
            <p:ph type="body" sz="quarter" idx="1"/>
          </p:nvPr>
        </p:nvSpPr>
        <p:spPr>
          <a:prstGeom prst="rect">
            <a:avLst/>
          </a:prstGeom>
        </p:spPr>
        <p:txBody>
          <a:bodyPr/>
          <a:lstStyle/>
          <a:p>
            <a:pPr/>
          </a:p>
        </p:txBody>
      </p:sp>
      <p:sp>
        <p:nvSpPr>
          <p:cNvPr id="397" name="Oval"/>
          <p:cNvSpPr/>
          <p:nvPr/>
        </p:nvSpPr>
        <p:spPr>
          <a:xfrm>
            <a:off x="4610100" y="965200"/>
            <a:ext cx="3606800" cy="4483101"/>
          </a:xfrm>
          <a:prstGeom prst="ellipse">
            <a:avLst/>
          </a:prstGeom>
          <a:solidFill>
            <a:srgbClr val="FFE8F2"/>
          </a:solidFill>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98" name="Oval"/>
          <p:cNvSpPr/>
          <p:nvPr/>
        </p:nvSpPr>
        <p:spPr>
          <a:xfrm>
            <a:off x="48895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399" name="Oval"/>
          <p:cNvSpPr/>
          <p:nvPr/>
        </p:nvSpPr>
        <p:spPr>
          <a:xfrm>
            <a:off x="52705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00" name="Oval"/>
          <p:cNvSpPr/>
          <p:nvPr/>
        </p:nvSpPr>
        <p:spPr>
          <a:xfrm>
            <a:off x="66929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01" name="Oval"/>
          <p:cNvSpPr/>
          <p:nvPr/>
        </p:nvSpPr>
        <p:spPr>
          <a:xfrm>
            <a:off x="70739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02" name="Line"/>
          <p:cNvSpPr/>
          <p:nvPr/>
        </p:nvSpPr>
        <p:spPr>
          <a:xfrm>
            <a:off x="5943600" y="2819400"/>
            <a:ext cx="5080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60" y="0"/>
                </a:moveTo>
                <a:lnTo>
                  <a:pt x="0" y="21000"/>
                </a:lnTo>
                <a:lnTo>
                  <a:pt x="2160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02"/>
                                        </p:tgtEl>
                                        <p:attrNameLst>
                                          <p:attrName>style.visibility</p:attrName>
                                        </p:attrNameLst>
                                      </p:cBhvr>
                                      <p:to>
                                        <p:strVal val="visible"/>
                                      </p:to>
                                    </p:set>
                                    <p:animEffect filter="wipe(up)" transition="in">
                                      <p:cBhvr>
                                        <p:cTn id="7" dur="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07"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08" name="Double-click to edit"/>
          <p:cNvSpPr txBox="1"/>
          <p:nvPr>
            <p:ph type="title"/>
          </p:nvPr>
        </p:nvSpPr>
        <p:spPr>
          <a:prstGeom prst="rect">
            <a:avLst/>
          </a:prstGeom>
        </p:spPr>
        <p:txBody>
          <a:bodyPr/>
          <a:lstStyle/>
          <a:p>
            <a:pPr/>
          </a:p>
        </p:txBody>
      </p:sp>
      <p:sp>
        <p:nvSpPr>
          <p:cNvPr id="409" name="Double-click to edit"/>
          <p:cNvSpPr txBox="1"/>
          <p:nvPr>
            <p:ph type="body" sz="quarter" idx="1"/>
          </p:nvPr>
        </p:nvSpPr>
        <p:spPr>
          <a:prstGeom prst="rect">
            <a:avLst/>
          </a:prstGeom>
        </p:spPr>
        <p:txBody>
          <a:bodyPr/>
          <a:lstStyle/>
          <a:p>
            <a:pPr/>
          </a:p>
        </p:txBody>
      </p:sp>
      <p:pic>
        <p:nvPicPr>
          <p:cNvPr id="410" name="image27.jpg" descr="image27.jpg"/>
          <p:cNvPicPr>
            <a:picLocks noChangeAspect="1"/>
          </p:cNvPicPr>
          <p:nvPr/>
        </p:nvPicPr>
        <p:blipFill>
          <a:blip r:embed="rId4">
            <a:extLst/>
          </a:blip>
          <a:stretch>
            <a:fillRect/>
          </a:stretch>
        </p:blipFill>
        <p:spPr>
          <a:xfrm>
            <a:off x="3733800" y="1612900"/>
            <a:ext cx="1714500" cy="1155700"/>
          </a:xfrm>
          <a:prstGeom prst="rect">
            <a:avLst/>
          </a:prstGeom>
        </p:spPr>
      </p:pic>
      <p:sp>
        <p:nvSpPr>
          <p:cNvPr id="411" name="Line"/>
          <p:cNvSpPr/>
          <p:nvPr/>
        </p:nvSpPr>
        <p:spPr>
          <a:xfrm>
            <a:off x="5651500" y="2400300"/>
            <a:ext cx="1384300" cy="2387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42" y="0"/>
                </a:moveTo>
                <a:lnTo>
                  <a:pt x="7332" y="8847"/>
                </a:lnTo>
                <a:lnTo>
                  <a:pt x="0" y="17694"/>
                </a:lnTo>
                <a:lnTo>
                  <a:pt x="1783" y="20106"/>
                </a:lnTo>
                <a:lnTo>
                  <a:pt x="7728" y="21600"/>
                </a:lnTo>
                <a:lnTo>
                  <a:pt x="18231" y="21370"/>
                </a:lnTo>
                <a:lnTo>
                  <a:pt x="21600" y="21370"/>
                </a:lnTo>
              </a:path>
            </a:pathLst>
          </a:custGeom>
          <a:ln w="1016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wipe(up)" transition="in">
                                      <p:cBhvr>
                                        <p:cTn id="7"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1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17" name="Double-click to edit"/>
          <p:cNvSpPr txBox="1"/>
          <p:nvPr>
            <p:ph type="title"/>
          </p:nvPr>
        </p:nvSpPr>
        <p:spPr>
          <a:prstGeom prst="rect">
            <a:avLst/>
          </a:prstGeom>
        </p:spPr>
        <p:txBody>
          <a:bodyPr/>
          <a:lstStyle/>
          <a:p>
            <a:pPr/>
          </a:p>
        </p:txBody>
      </p:sp>
      <p:sp>
        <p:nvSpPr>
          <p:cNvPr id="418" name="Double-click to edit"/>
          <p:cNvSpPr txBox="1"/>
          <p:nvPr>
            <p:ph type="body" sz="quarter" idx="1"/>
          </p:nvPr>
        </p:nvSpPr>
        <p:spPr>
          <a:prstGeom prst="rect">
            <a:avLst/>
          </a:prstGeom>
        </p:spPr>
        <p:txBody>
          <a:bodyPr/>
          <a:lstStyle/>
          <a:p>
            <a:pPr/>
          </a:p>
        </p:txBody>
      </p:sp>
      <p:sp>
        <p:nvSpPr>
          <p:cNvPr id="419" name="Oval"/>
          <p:cNvSpPr/>
          <p:nvPr/>
        </p:nvSpPr>
        <p:spPr>
          <a:xfrm>
            <a:off x="4610100" y="965200"/>
            <a:ext cx="3606800" cy="4483101"/>
          </a:xfrm>
          <a:prstGeom prst="ellipse">
            <a:avLst/>
          </a:prstGeom>
          <a:solidFill>
            <a:srgbClr val="FFE8F2"/>
          </a:solidFill>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0" name="Oval"/>
          <p:cNvSpPr/>
          <p:nvPr/>
        </p:nvSpPr>
        <p:spPr>
          <a:xfrm>
            <a:off x="48895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1" name="Oval"/>
          <p:cNvSpPr/>
          <p:nvPr/>
        </p:nvSpPr>
        <p:spPr>
          <a:xfrm>
            <a:off x="52705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2" name="Oval"/>
          <p:cNvSpPr/>
          <p:nvPr/>
        </p:nvSpPr>
        <p:spPr>
          <a:xfrm>
            <a:off x="66929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3" name="Oval"/>
          <p:cNvSpPr/>
          <p:nvPr/>
        </p:nvSpPr>
        <p:spPr>
          <a:xfrm>
            <a:off x="70739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4" name="Line"/>
          <p:cNvSpPr/>
          <p:nvPr/>
        </p:nvSpPr>
        <p:spPr>
          <a:xfrm>
            <a:off x="5943600" y="2819400"/>
            <a:ext cx="723900" cy="901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60" y="0"/>
                </a:moveTo>
                <a:lnTo>
                  <a:pt x="0" y="21000"/>
                </a:lnTo>
                <a:lnTo>
                  <a:pt x="2160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5" name="Line"/>
          <p:cNvSpPr/>
          <p:nvPr/>
        </p:nvSpPr>
        <p:spPr>
          <a:xfrm>
            <a:off x="6489700" y="2857500"/>
            <a:ext cx="203200" cy="901700"/>
          </a:xfrm>
          <a:prstGeom prst="line">
            <a:avLst/>
          </a:prstGeom>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6" name="Oval"/>
          <p:cNvSpPr/>
          <p:nvPr/>
        </p:nvSpPr>
        <p:spPr>
          <a:xfrm>
            <a:off x="6083300" y="3556000"/>
            <a:ext cx="139700" cy="1143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27" name="Oval"/>
          <p:cNvSpPr/>
          <p:nvPr/>
        </p:nvSpPr>
        <p:spPr>
          <a:xfrm flipH="1" rot="10800000">
            <a:off x="6438900" y="3568700"/>
            <a:ext cx="114301" cy="101600"/>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425"/>
                                        </p:tgtEl>
                                        <p:attrNameLst>
                                          <p:attrName>style.visibility</p:attrName>
                                        </p:attrNameLst>
                                      </p:cBhvr>
                                      <p:to>
                                        <p:strVal val="visible"/>
                                      </p:to>
                                    </p:set>
                                    <p:animEffect filter="wipe(down)" transition="in">
                                      <p:cBhvr>
                                        <p:cTn id="7" dur="500"/>
                                        <p:tgtEl>
                                          <p:spTgt spid="425"/>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426"/>
                                        </p:tgtEl>
                                        <p:attrNameLst>
                                          <p:attrName>style.visibility</p:attrName>
                                        </p:attrNameLst>
                                      </p:cBhvr>
                                      <p:to>
                                        <p:strVal val="visible"/>
                                      </p:to>
                                    </p:set>
                                    <p:anim calcmode="lin" valueType="num">
                                      <p:cBhvr>
                                        <p:cTn id="11" dur="500" fill="hold"/>
                                        <p:tgtEl>
                                          <p:spTgt spid="426"/>
                                        </p:tgtEl>
                                        <p:attrNameLst>
                                          <p:attrName>ppt_w</p:attrName>
                                        </p:attrNameLst>
                                      </p:cBhvr>
                                      <p:tavLst>
                                        <p:tav tm="0">
                                          <p:val>
                                            <p:fltVal val="0"/>
                                          </p:val>
                                        </p:tav>
                                        <p:tav tm="100000">
                                          <p:val>
                                            <p:strVal val="#ppt_w"/>
                                          </p:val>
                                        </p:tav>
                                      </p:tavLst>
                                    </p:anim>
                                    <p:anim calcmode="lin" valueType="num">
                                      <p:cBhvr>
                                        <p:cTn id="12" dur="500" fill="hold"/>
                                        <p:tgtEl>
                                          <p:spTgt spid="42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Class="entr" nodeType="afterEffect" presetSubtype="16" presetID="23" grpId="3" fill="hold">
                                  <p:stCondLst>
                                    <p:cond delay="0"/>
                                  </p:stCondLst>
                                  <p:iterate type="el" backwards="0">
                                    <p:tmAbs val="0"/>
                                  </p:iterate>
                                  <p:childTnLst>
                                    <p:set>
                                      <p:cBhvr>
                                        <p:cTn id="15" fill="hold"/>
                                        <p:tgtEl>
                                          <p:spTgt spid="427"/>
                                        </p:tgtEl>
                                        <p:attrNameLst>
                                          <p:attrName>style.visibility</p:attrName>
                                        </p:attrNameLst>
                                      </p:cBhvr>
                                      <p:to>
                                        <p:strVal val="visible"/>
                                      </p:to>
                                    </p:set>
                                    <p:anim calcmode="lin" valueType="num">
                                      <p:cBhvr>
                                        <p:cTn id="16" dur="500" fill="hold"/>
                                        <p:tgtEl>
                                          <p:spTgt spid="427"/>
                                        </p:tgtEl>
                                        <p:attrNameLst>
                                          <p:attrName>ppt_w</p:attrName>
                                        </p:attrNameLst>
                                      </p:cBhvr>
                                      <p:tavLst>
                                        <p:tav tm="0">
                                          <p:val>
                                            <p:fltVal val="0"/>
                                          </p:val>
                                        </p:tav>
                                        <p:tav tm="100000">
                                          <p:val>
                                            <p:strVal val="#ppt_w"/>
                                          </p:val>
                                        </p:tav>
                                      </p:tavLst>
                                    </p:anim>
                                    <p:anim calcmode="lin" valueType="num">
                                      <p:cBhvr>
                                        <p:cTn id="17" dur="500" fill="hold"/>
                                        <p:tgtEl>
                                          <p:spTgt spid="4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3"/>
      <p:bldP build="whole" bldLvl="1" animBg="1" rev="0" advAuto="0" spid="425" grpId="1"/>
      <p:bldP build="whole" bldLvl="1" animBg="1" rev="0" advAuto="0" spid="426"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32"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33" name="Double-click to edit"/>
          <p:cNvSpPr txBox="1"/>
          <p:nvPr>
            <p:ph type="title"/>
          </p:nvPr>
        </p:nvSpPr>
        <p:spPr>
          <a:prstGeom prst="rect">
            <a:avLst/>
          </a:prstGeom>
        </p:spPr>
        <p:txBody>
          <a:bodyPr/>
          <a:lstStyle/>
          <a:p>
            <a:pPr/>
          </a:p>
        </p:txBody>
      </p:sp>
      <p:sp>
        <p:nvSpPr>
          <p:cNvPr id="434" name="Double-click to edit"/>
          <p:cNvSpPr txBox="1"/>
          <p:nvPr>
            <p:ph type="body" sz="quarter" idx="1"/>
          </p:nvPr>
        </p:nvSpPr>
        <p:spPr>
          <a:prstGeom prst="rect">
            <a:avLst/>
          </a:prstGeom>
        </p:spPr>
        <p:txBody>
          <a:bodyPr/>
          <a:lstStyle/>
          <a:p>
            <a:pPr/>
          </a:p>
        </p:txBody>
      </p:sp>
      <p:pic>
        <p:nvPicPr>
          <p:cNvPr id="435" name="image28.jpg" descr="image28.jpg"/>
          <p:cNvPicPr>
            <a:picLocks noChangeAspect="1"/>
          </p:cNvPicPr>
          <p:nvPr/>
        </p:nvPicPr>
        <p:blipFill>
          <a:blip r:embed="rId4">
            <a:extLst/>
          </a:blip>
          <a:stretch>
            <a:fillRect/>
          </a:stretch>
        </p:blipFill>
        <p:spPr>
          <a:xfrm>
            <a:off x="2527300" y="723900"/>
            <a:ext cx="3632200" cy="3632200"/>
          </a:xfrm>
          <a:prstGeom prst="rect">
            <a:avLst/>
          </a:prstGeom>
        </p:spPr>
      </p:pic>
      <p:sp>
        <p:nvSpPr>
          <p:cNvPr id="436" name="Triangle"/>
          <p:cNvSpPr/>
          <p:nvPr/>
        </p:nvSpPr>
        <p:spPr>
          <a:xfrm>
            <a:off x="3949700" y="2273300"/>
            <a:ext cx="482600" cy="50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26" y="0"/>
                </a:moveTo>
                <a:lnTo>
                  <a:pt x="0" y="19980"/>
                </a:lnTo>
                <a:lnTo>
                  <a:pt x="21600" y="21600"/>
                </a:lnTo>
                <a:lnTo>
                  <a:pt x="8526" y="0"/>
                </a:lnTo>
                <a:close/>
              </a:path>
            </a:pathLst>
          </a:custGeom>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wipe(up)" transition="in">
                                      <p:cBhvr>
                                        <p:cTn id="7"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9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97" name="Composite Drawing"/>
          <p:cNvSpPr txBox="1"/>
          <p:nvPr>
            <p:ph type="title"/>
          </p:nvPr>
        </p:nvSpPr>
        <p:spPr>
          <a:prstGeom prst="rect">
            <a:avLst/>
          </a:prstGeom>
        </p:spPr>
        <p:txBody>
          <a:bodyPr/>
          <a:lstStyle/>
          <a:p>
            <a:pPr/>
            <a:r>
              <a:t>Composite Drawing</a:t>
            </a:r>
          </a:p>
        </p:txBody>
      </p:sp>
      <p:sp>
        <p:nvSpPr>
          <p:cNvPr id="98" name="Any art made from combining different images to form a single image.…"/>
          <p:cNvSpPr txBox="1"/>
          <p:nvPr>
            <p:ph type="body" idx="1"/>
          </p:nvPr>
        </p:nvSpPr>
        <p:spPr>
          <a:prstGeom prst="rect">
            <a:avLst/>
          </a:prstGeom>
        </p:spPr>
        <p:txBody>
          <a:bodyPr lIns="38100" tIns="38100" rIns="38100" bIns="38100"/>
          <a:lstStyle/>
          <a:p>
            <a:pPr marL="382588" indent="-342900">
              <a:buClr>
                <a:srgbClr val="4180FF"/>
              </a:buClr>
              <a:buSzPct val="80000"/>
              <a:buChar char=""/>
            </a:pPr>
            <a:r>
              <a:rPr b="0">
                <a:solidFill>
                  <a:srgbClr val="FFFFFF"/>
                </a:solidFill>
                <a:uFill>
                  <a:solidFill>
                    <a:srgbClr val="FFFFFF"/>
                  </a:solidFill>
                </a:uFill>
              </a:rPr>
              <a:t>Any art made from combining different images to form a single image.</a:t>
            </a:r>
          </a:p>
          <a:p>
            <a:pPr marL="382588" indent="-342900">
              <a:spcBef>
                <a:spcPts val="700"/>
              </a:spcBef>
              <a:buClr>
                <a:srgbClr val="4180FF"/>
              </a:buClr>
              <a:buSzPct val="80000"/>
              <a:buChar char=""/>
            </a:pPr>
            <a:r>
              <a:rPr b="0">
                <a:solidFill>
                  <a:srgbClr val="FFFFFF"/>
                </a:solidFill>
                <a:uFill>
                  <a:solidFill>
                    <a:srgbClr val="FFFFFF"/>
                  </a:solidFill>
                </a:uFill>
              </a:rPr>
              <a:t>Three methods:</a:t>
            </a:r>
          </a:p>
          <a:p>
            <a:pPr lvl="1" marL="782637" indent="-285750">
              <a:spcBef>
                <a:spcPts val="600"/>
              </a:spcBef>
              <a:buClr>
                <a:srgbClr val="FFFFFF"/>
              </a:buClr>
              <a:buSzPct val="89000"/>
              <a:buChar char="–"/>
            </a:pPr>
            <a:r>
              <a:rPr b="0">
                <a:solidFill>
                  <a:srgbClr val="FFFFFF"/>
                </a:solidFill>
                <a:uFill>
                  <a:solidFill>
                    <a:srgbClr val="FFFFFF"/>
                  </a:solidFill>
                </a:uFill>
              </a:rPr>
              <a:t>Freehand </a:t>
            </a:r>
          </a:p>
          <a:p>
            <a:pPr lvl="1" marL="782637" indent="-285750">
              <a:spcBef>
                <a:spcPts val="600"/>
              </a:spcBef>
              <a:buClr>
                <a:srgbClr val="FFFFFF"/>
              </a:buClr>
              <a:buSzPct val="89000"/>
              <a:buChar char="–"/>
            </a:pPr>
            <a:r>
              <a:rPr b="0">
                <a:solidFill>
                  <a:srgbClr val="FFFFFF"/>
                </a:solidFill>
                <a:uFill>
                  <a:solidFill>
                    <a:srgbClr val="FFFFFF"/>
                  </a:solidFill>
                </a:uFill>
              </a:rPr>
              <a:t>Computer generated </a:t>
            </a:r>
            <a:endParaRPr b="0">
              <a:solidFill>
                <a:srgbClr val="FFFFFF"/>
              </a:solidFill>
              <a:uFill>
                <a:solidFill>
                  <a:srgbClr val="FFFFFF"/>
                </a:solidFill>
              </a:uFill>
            </a:endParaRPr>
          </a:p>
          <a:p>
            <a:pPr lvl="1" marL="782637" indent="-285750">
              <a:spcBef>
                <a:spcPts val="600"/>
              </a:spcBef>
              <a:buClr>
                <a:srgbClr val="FFFFFF"/>
              </a:buClr>
              <a:buSzPct val="89000"/>
              <a:buChar char="–"/>
            </a:pPr>
            <a:r>
              <a:rPr b="0">
                <a:solidFill>
                  <a:srgbClr val="FFFFFF"/>
                </a:solidFill>
                <a:uFill>
                  <a:solidFill>
                    <a:srgbClr val="FFFFFF"/>
                  </a:solidFill>
                </a:uFill>
              </a:rPr>
              <a:t>Blend (usually with a tablet)</a:t>
            </a:r>
          </a:p>
        </p:txBody>
      </p:sp>
      <p:pic>
        <p:nvPicPr>
          <p:cNvPr id="99" name="image7.jpg" descr="image7.jpg"/>
          <p:cNvPicPr>
            <a:picLocks noChangeAspect="0"/>
          </p:cNvPicPr>
          <p:nvPr/>
        </p:nvPicPr>
        <p:blipFill>
          <a:blip r:embed="rId4">
            <a:extLst/>
          </a:blip>
          <a:stretch>
            <a:fillRect/>
          </a:stretch>
        </p:blipFill>
        <p:spPr>
          <a:xfrm>
            <a:off x="9245600" y="4940300"/>
            <a:ext cx="3363913" cy="4525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500"/>
                                  </p:stCondLst>
                                  <p:iterate type="el" backwards="0">
                                    <p:tmAbs val="0"/>
                                  </p:iterate>
                                  <p:childTnLst>
                                    <p:set>
                                      <p:cBhvr>
                                        <p:cTn id="9" fill="hold"/>
                                        <p:tgtEl>
                                          <p:spTgt spid="99"/>
                                        </p:tgtEl>
                                        <p:attrNameLst>
                                          <p:attrName>style.visibility</p:attrName>
                                        </p:attrNameLst>
                                      </p:cBhvr>
                                      <p:to>
                                        <p:strVal val="visible"/>
                                      </p:to>
                                    </p:set>
                                    <p:animEffect filter="wipe(left)" transition="in">
                                      <p:cBhvr>
                                        <p:cTn id="10" dur="5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 grpId="2"/>
      <p:bldP build="whole" bldLvl="1" animBg="1" rev="0" advAuto="0" spid="98"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4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sz="quarter" idx="1"/>
          </p:nvPr>
        </p:nvSpPr>
        <p:spPr>
          <a:prstGeom prst="rect">
            <a:avLst/>
          </a:prstGeom>
        </p:spPr>
        <p:txBody>
          <a:bodyPr/>
          <a:lstStyle/>
          <a:p>
            <a:pPr/>
          </a:p>
        </p:txBody>
      </p:sp>
      <p:sp>
        <p:nvSpPr>
          <p:cNvPr id="444" name="Oval"/>
          <p:cNvSpPr/>
          <p:nvPr/>
        </p:nvSpPr>
        <p:spPr>
          <a:xfrm>
            <a:off x="4610100" y="965200"/>
            <a:ext cx="3606800" cy="4483101"/>
          </a:xfrm>
          <a:prstGeom prst="ellipse">
            <a:avLst/>
          </a:prstGeom>
          <a:solidFill>
            <a:srgbClr val="FFE8F2"/>
          </a:solidFill>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45" name="Oval"/>
          <p:cNvSpPr/>
          <p:nvPr/>
        </p:nvSpPr>
        <p:spPr>
          <a:xfrm>
            <a:off x="48895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46" name="Oval"/>
          <p:cNvSpPr/>
          <p:nvPr/>
        </p:nvSpPr>
        <p:spPr>
          <a:xfrm>
            <a:off x="52705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47" name="Oval"/>
          <p:cNvSpPr/>
          <p:nvPr/>
        </p:nvSpPr>
        <p:spPr>
          <a:xfrm>
            <a:off x="66929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48" name="Oval"/>
          <p:cNvSpPr/>
          <p:nvPr/>
        </p:nvSpPr>
        <p:spPr>
          <a:xfrm>
            <a:off x="70739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49" name="Line"/>
          <p:cNvSpPr/>
          <p:nvPr/>
        </p:nvSpPr>
        <p:spPr>
          <a:xfrm>
            <a:off x="5943600" y="2819400"/>
            <a:ext cx="723900" cy="901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60" y="0"/>
                </a:moveTo>
                <a:lnTo>
                  <a:pt x="0" y="21000"/>
                </a:lnTo>
                <a:lnTo>
                  <a:pt x="2160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50" name="Line"/>
          <p:cNvSpPr/>
          <p:nvPr/>
        </p:nvSpPr>
        <p:spPr>
          <a:xfrm>
            <a:off x="6489700" y="2857500"/>
            <a:ext cx="203200" cy="901700"/>
          </a:xfrm>
          <a:prstGeom prst="line">
            <a:avLst/>
          </a:prstGeom>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51" name="Oval"/>
          <p:cNvSpPr/>
          <p:nvPr/>
        </p:nvSpPr>
        <p:spPr>
          <a:xfrm>
            <a:off x="6083300" y="3556000"/>
            <a:ext cx="139700" cy="1143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52" name="Oval"/>
          <p:cNvSpPr/>
          <p:nvPr/>
        </p:nvSpPr>
        <p:spPr>
          <a:xfrm flipH="1" rot="10800000">
            <a:off x="6438900" y="3568700"/>
            <a:ext cx="114301" cy="101600"/>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53" name="Line"/>
          <p:cNvSpPr/>
          <p:nvPr/>
        </p:nvSpPr>
        <p:spPr>
          <a:xfrm>
            <a:off x="5422900" y="4114800"/>
            <a:ext cx="1701801" cy="34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34" y="11200"/>
                </a:lnTo>
                <a:lnTo>
                  <a:pt x="4836" y="17600"/>
                </a:lnTo>
                <a:lnTo>
                  <a:pt x="7254" y="20800"/>
                </a:lnTo>
                <a:lnTo>
                  <a:pt x="10478" y="21600"/>
                </a:lnTo>
                <a:lnTo>
                  <a:pt x="12090" y="20800"/>
                </a:lnTo>
                <a:lnTo>
                  <a:pt x="15475" y="16800"/>
                </a:lnTo>
                <a:lnTo>
                  <a:pt x="18376" y="12000"/>
                </a:lnTo>
                <a:lnTo>
                  <a:pt x="20310" y="5600"/>
                </a:lnTo>
                <a:lnTo>
                  <a:pt x="21600" y="8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wipe(left)" transition="in">
                                      <p:cBhvr>
                                        <p:cTn id="7" dur="5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7"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5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59" name="Double-click to edit"/>
          <p:cNvSpPr txBox="1"/>
          <p:nvPr>
            <p:ph type="title"/>
          </p:nvPr>
        </p:nvSpPr>
        <p:spPr>
          <a:prstGeom prst="rect">
            <a:avLst/>
          </a:prstGeom>
        </p:spPr>
        <p:txBody>
          <a:bodyPr/>
          <a:lstStyle/>
          <a:p>
            <a:pPr/>
          </a:p>
        </p:txBody>
      </p:sp>
      <p:sp>
        <p:nvSpPr>
          <p:cNvPr id="460" name="Double-click to edit"/>
          <p:cNvSpPr txBox="1"/>
          <p:nvPr>
            <p:ph type="body" sz="quarter" idx="1"/>
          </p:nvPr>
        </p:nvSpPr>
        <p:spPr>
          <a:prstGeom prst="rect">
            <a:avLst/>
          </a:prstGeom>
        </p:spPr>
        <p:txBody>
          <a:bodyPr/>
          <a:lstStyle/>
          <a:p>
            <a:pPr/>
          </a:p>
        </p:txBody>
      </p:sp>
      <p:pic>
        <p:nvPicPr>
          <p:cNvPr id="461" name="image29.jpg" descr="image29.jpg"/>
          <p:cNvPicPr>
            <a:picLocks noChangeAspect="1"/>
          </p:cNvPicPr>
          <p:nvPr/>
        </p:nvPicPr>
        <p:blipFill>
          <a:blip r:embed="rId4">
            <a:extLst/>
          </a:blip>
          <a:stretch>
            <a:fillRect/>
          </a:stretch>
        </p:blipFill>
        <p:spPr>
          <a:xfrm>
            <a:off x="4876800" y="1333500"/>
            <a:ext cx="3251200" cy="3251200"/>
          </a:xfrm>
          <a:prstGeom prst="rect">
            <a:avLst/>
          </a:prstGeom>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6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sz="quarter" idx="1"/>
          </p:nvPr>
        </p:nvSpPr>
        <p:spPr>
          <a:prstGeom prst="rect">
            <a:avLst/>
          </a:prstGeom>
        </p:spPr>
        <p:txBody>
          <a:bodyPr/>
          <a:lstStyle/>
          <a:p>
            <a:pPr/>
          </a:p>
        </p:txBody>
      </p:sp>
      <p:sp>
        <p:nvSpPr>
          <p:cNvPr id="469" name="Oval"/>
          <p:cNvSpPr/>
          <p:nvPr/>
        </p:nvSpPr>
        <p:spPr>
          <a:xfrm>
            <a:off x="4610100" y="965200"/>
            <a:ext cx="3606800" cy="4483101"/>
          </a:xfrm>
          <a:prstGeom prst="ellipse">
            <a:avLst/>
          </a:prstGeom>
          <a:solidFill>
            <a:srgbClr val="FFE8F2"/>
          </a:solidFill>
          <a:ln w="635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0" name="Oval"/>
          <p:cNvSpPr/>
          <p:nvPr/>
        </p:nvSpPr>
        <p:spPr>
          <a:xfrm>
            <a:off x="48895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1" name="Oval"/>
          <p:cNvSpPr/>
          <p:nvPr/>
        </p:nvSpPr>
        <p:spPr>
          <a:xfrm>
            <a:off x="52705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2" name="Oval"/>
          <p:cNvSpPr/>
          <p:nvPr/>
        </p:nvSpPr>
        <p:spPr>
          <a:xfrm>
            <a:off x="6692900" y="2590800"/>
            <a:ext cx="1270000" cy="469901"/>
          </a:xfrm>
          <a:prstGeom prst="ellipse">
            <a:avLst/>
          </a:prstGeom>
          <a:solidFill>
            <a:srgbClr val="FFE8F2"/>
          </a:solidFill>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3" name="Oval"/>
          <p:cNvSpPr/>
          <p:nvPr/>
        </p:nvSpPr>
        <p:spPr>
          <a:xfrm>
            <a:off x="7073900" y="2578100"/>
            <a:ext cx="533400" cy="5080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4" name="Line"/>
          <p:cNvSpPr/>
          <p:nvPr/>
        </p:nvSpPr>
        <p:spPr>
          <a:xfrm>
            <a:off x="5943600" y="2819400"/>
            <a:ext cx="723900" cy="901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60" y="0"/>
                </a:moveTo>
                <a:lnTo>
                  <a:pt x="0" y="21000"/>
                </a:lnTo>
                <a:lnTo>
                  <a:pt x="2160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5" name="Line"/>
          <p:cNvSpPr/>
          <p:nvPr/>
        </p:nvSpPr>
        <p:spPr>
          <a:xfrm>
            <a:off x="6489700" y="2857500"/>
            <a:ext cx="203200" cy="901700"/>
          </a:xfrm>
          <a:prstGeom prst="line">
            <a:avLst/>
          </a:prstGeom>
          <a:ln w="38100">
            <a:solidFill>
              <a:srgbClr val="0000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6" name="Oval"/>
          <p:cNvSpPr/>
          <p:nvPr/>
        </p:nvSpPr>
        <p:spPr>
          <a:xfrm>
            <a:off x="6083300" y="3556000"/>
            <a:ext cx="139700" cy="114301"/>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7" name="Oval"/>
          <p:cNvSpPr/>
          <p:nvPr/>
        </p:nvSpPr>
        <p:spPr>
          <a:xfrm flipH="1" rot="10800000">
            <a:off x="6438900" y="3568700"/>
            <a:ext cx="114301" cy="101600"/>
          </a:xfrm>
          <a:prstGeom prst="ellipse">
            <a:avLst/>
          </a:prstGeom>
          <a:solidFill>
            <a:srgbClr val="000000"/>
          </a:solid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8" name="Line"/>
          <p:cNvSpPr/>
          <p:nvPr/>
        </p:nvSpPr>
        <p:spPr>
          <a:xfrm>
            <a:off x="5422900" y="4114800"/>
            <a:ext cx="1701801" cy="34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34" y="11200"/>
                </a:lnTo>
                <a:lnTo>
                  <a:pt x="4836" y="17600"/>
                </a:lnTo>
                <a:lnTo>
                  <a:pt x="7254" y="20800"/>
                </a:lnTo>
                <a:lnTo>
                  <a:pt x="10478" y="21600"/>
                </a:lnTo>
                <a:lnTo>
                  <a:pt x="12090" y="20800"/>
                </a:lnTo>
                <a:lnTo>
                  <a:pt x="15475" y="16800"/>
                </a:lnTo>
                <a:lnTo>
                  <a:pt x="18376" y="12000"/>
                </a:lnTo>
                <a:lnTo>
                  <a:pt x="20310" y="5600"/>
                </a:lnTo>
                <a:lnTo>
                  <a:pt x="21600" y="8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79" name="Line"/>
          <p:cNvSpPr/>
          <p:nvPr/>
        </p:nvSpPr>
        <p:spPr>
          <a:xfrm>
            <a:off x="4318000" y="2400300"/>
            <a:ext cx="342900" cy="104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05"/>
                </a:moveTo>
                <a:lnTo>
                  <a:pt x="15200" y="0"/>
                </a:lnTo>
                <a:lnTo>
                  <a:pt x="3200" y="790"/>
                </a:lnTo>
                <a:lnTo>
                  <a:pt x="0" y="5532"/>
                </a:lnTo>
                <a:lnTo>
                  <a:pt x="800" y="10273"/>
                </a:lnTo>
                <a:lnTo>
                  <a:pt x="2400" y="16859"/>
                </a:lnTo>
                <a:lnTo>
                  <a:pt x="8000" y="19756"/>
                </a:lnTo>
                <a:lnTo>
                  <a:pt x="12000" y="20810"/>
                </a:lnTo>
                <a:lnTo>
                  <a:pt x="16800" y="21600"/>
                </a:lnTo>
              </a:path>
            </a:pathLst>
          </a:custGeom>
          <a:solidFill>
            <a:srgbClr val="FFDEEE"/>
          </a:solidFill>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0" name="Line"/>
          <p:cNvSpPr/>
          <p:nvPr/>
        </p:nvSpPr>
        <p:spPr>
          <a:xfrm flipH="1">
            <a:off x="8216900" y="2362200"/>
            <a:ext cx="330200" cy="927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05"/>
                </a:moveTo>
                <a:lnTo>
                  <a:pt x="15200" y="0"/>
                </a:lnTo>
                <a:lnTo>
                  <a:pt x="3200" y="790"/>
                </a:lnTo>
                <a:lnTo>
                  <a:pt x="0" y="5532"/>
                </a:lnTo>
                <a:lnTo>
                  <a:pt x="800" y="10273"/>
                </a:lnTo>
                <a:lnTo>
                  <a:pt x="2400" y="16859"/>
                </a:lnTo>
                <a:lnTo>
                  <a:pt x="8000" y="19756"/>
                </a:lnTo>
                <a:lnTo>
                  <a:pt x="12000" y="20810"/>
                </a:lnTo>
                <a:lnTo>
                  <a:pt x="16800" y="21600"/>
                </a:lnTo>
              </a:path>
            </a:pathLst>
          </a:custGeom>
          <a:solidFill>
            <a:srgbClr val="FFDEEE"/>
          </a:solidFill>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1" name="Line"/>
          <p:cNvSpPr/>
          <p:nvPr/>
        </p:nvSpPr>
        <p:spPr>
          <a:xfrm>
            <a:off x="5308600" y="1066800"/>
            <a:ext cx="558800" cy="104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10800"/>
                </a:lnTo>
                <a:lnTo>
                  <a:pt x="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2" name="Line"/>
          <p:cNvSpPr/>
          <p:nvPr/>
        </p:nvSpPr>
        <p:spPr>
          <a:xfrm>
            <a:off x="5067300" y="965200"/>
            <a:ext cx="1143000" cy="152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10800"/>
                </a:lnTo>
                <a:lnTo>
                  <a:pt x="0" y="21600"/>
                </a:lnTo>
              </a:path>
            </a:pathLst>
          </a:custGeom>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3" name="Line"/>
          <p:cNvSpPr/>
          <p:nvPr/>
        </p:nvSpPr>
        <p:spPr>
          <a:xfrm>
            <a:off x="5664200" y="1028700"/>
            <a:ext cx="292100" cy="132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10800"/>
                </a:lnTo>
                <a:lnTo>
                  <a:pt x="0" y="21600"/>
                </a:lnTo>
              </a:path>
            </a:pathLst>
          </a:custGeom>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4" name="Line"/>
          <p:cNvSpPr/>
          <p:nvPr/>
        </p:nvSpPr>
        <p:spPr>
          <a:xfrm>
            <a:off x="5511800" y="990600"/>
            <a:ext cx="723900" cy="1473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10800"/>
                </a:lnTo>
                <a:lnTo>
                  <a:pt x="0" y="21600"/>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5" name="Line"/>
          <p:cNvSpPr/>
          <p:nvPr/>
        </p:nvSpPr>
        <p:spPr>
          <a:xfrm>
            <a:off x="5816600" y="965199"/>
            <a:ext cx="469900" cy="1651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400" y="10800"/>
                </a:lnTo>
                <a:lnTo>
                  <a:pt x="0" y="21600"/>
                </a:lnTo>
              </a:path>
            </a:pathLst>
          </a:custGeom>
          <a:ln w="381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486" name="Line"/>
          <p:cNvSpPr/>
          <p:nvPr/>
        </p:nvSpPr>
        <p:spPr>
          <a:xfrm>
            <a:off x="6400800" y="800100"/>
            <a:ext cx="914400" cy="1587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46"/>
                </a:moveTo>
                <a:lnTo>
                  <a:pt x="1800" y="346"/>
                </a:lnTo>
                <a:lnTo>
                  <a:pt x="7200" y="0"/>
                </a:lnTo>
                <a:lnTo>
                  <a:pt x="8400" y="691"/>
                </a:lnTo>
                <a:lnTo>
                  <a:pt x="8700" y="2765"/>
                </a:lnTo>
                <a:lnTo>
                  <a:pt x="7500" y="5011"/>
                </a:lnTo>
                <a:lnTo>
                  <a:pt x="3000" y="6739"/>
                </a:lnTo>
                <a:lnTo>
                  <a:pt x="600" y="4666"/>
                </a:lnTo>
                <a:lnTo>
                  <a:pt x="5700" y="2938"/>
                </a:lnTo>
                <a:lnTo>
                  <a:pt x="11100" y="4320"/>
                </a:lnTo>
                <a:lnTo>
                  <a:pt x="12300" y="6394"/>
                </a:lnTo>
                <a:lnTo>
                  <a:pt x="11700" y="8467"/>
                </a:lnTo>
                <a:lnTo>
                  <a:pt x="9000" y="10368"/>
                </a:lnTo>
                <a:lnTo>
                  <a:pt x="6000" y="10714"/>
                </a:lnTo>
                <a:lnTo>
                  <a:pt x="4500" y="8640"/>
                </a:lnTo>
                <a:lnTo>
                  <a:pt x="9900" y="7258"/>
                </a:lnTo>
                <a:lnTo>
                  <a:pt x="14700" y="8640"/>
                </a:lnTo>
                <a:lnTo>
                  <a:pt x="17100" y="11059"/>
                </a:lnTo>
                <a:lnTo>
                  <a:pt x="17100" y="12960"/>
                </a:lnTo>
                <a:lnTo>
                  <a:pt x="14100" y="13651"/>
                </a:lnTo>
                <a:lnTo>
                  <a:pt x="9300" y="14688"/>
                </a:lnTo>
                <a:lnTo>
                  <a:pt x="7800" y="13133"/>
                </a:lnTo>
                <a:lnTo>
                  <a:pt x="12000" y="11059"/>
                </a:lnTo>
                <a:lnTo>
                  <a:pt x="18600" y="13651"/>
                </a:lnTo>
                <a:lnTo>
                  <a:pt x="21600" y="16243"/>
                </a:lnTo>
                <a:lnTo>
                  <a:pt x="21000" y="17626"/>
                </a:lnTo>
                <a:lnTo>
                  <a:pt x="19500" y="20045"/>
                </a:lnTo>
                <a:lnTo>
                  <a:pt x="15600" y="21600"/>
                </a:lnTo>
                <a:lnTo>
                  <a:pt x="11100" y="21600"/>
                </a:lnTo>
                <a:lnTo>
                  <a:pt x="7200" y="19699"/>
                </a:lnTo>
                <a:lnTo>
                  <a:pt x="8100" y="16070"/>
                </a:lnTo>
                <a:lnTo>
                  <a:pt x="12300" y="16070"/>
                </a:lnTo>
                <a:lnTo>
                  <a:pt x="15900" y="17798"/>
                </a:lnTo>
              </a:path>
            </a:pathLst>
          </a:custGeom>
          <a:ln w="50800">
            <a:solidFill>
              <a:srgbClr val="000000"/>
            </a:solidFill>
            <a:miter lim="400000"/>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lt" backwards="0">
                                    <p:tmAbs val="0"/>
                                  </p:iterate>
                                  <p:childTnLst>
                                    <p:set>
                                      <p:cBhvr>
                                        <p:cTn id="6" fill="hold"/>
                                        <p:tgtEl>
                                          <p:spTgt spid="479"/>
                                        </p:tgtEl>
                                        <p:attrNameLst>
                                          <p:attrName>style.visibility</p:attrName>
                                        </p:attrNameLst>
                                      </p:cBhvr>
                                      <p:to>
                                        <p:strVal val="visible"/>
                                      </p:to>
                                    </p:set>
                                    <p:anim calcmode="lin" valueType="num">
                                      <p:cBhvr>
                                        <p:cTn id="7" dur="75" fill="hold"/>
                                        <p:tgtEl>
                                          <p:spTgt spid="479"/>
                                        </p:tgtEl>
                                        <p:attrNameLst>
                                          <p:attrName>ppt_x</p:attrName>
                                        </p:attrNameLst>
                                      </p:cBhvr>
                                      <p:tavLst>
                                        <p:tav tm="0">
                                          <p:val>
                                            <p:strVal val="0-#ppt_w/2"/>
                                          </p:val>
                                        </p:tav>
                                        <p:tav tm="100000">
                                          <p:val>
                                            <p:strVal val="#ppt_x"/>
                                          </p:val>
                                        </p:tav>
                                      </p:tavLst>
                                    </p:anim>
                                    <p:anim calcmode="lin" valueType="num">
                                      <p:cBhvr>
                                        <p:cTn id="8" dur="75" fill="hold"/>
                                        <p:tgtEl>
                                          <p:spTgt spid="479"/>
                                        </p:tgtEl>
                                        <p:attrNameLst>
                                          <p:attrName>ppt_y</p:attrName>
                                        </p:attrNameLst>
                                      </p:cBhvr>
                                      <p:tavLst>
                                        <p:tav tm="0">
                                          <p:val>
                                            <p:strVal val="#ppt_y"/>
                                          </p:val>
                                        </p:tav>
                                        <p:tav tm="100000">
                                          <p:val>
                                            <p:strVal val="#ppt_y"/>
                                          </p:val>
                                        </p:tav>
                                      </p:tavLst>
                                    </p:anim>
                                  </p:childTnLst>
                                </p:cTn>
                              </p:par>
                            </p:childTnLst>
                          </p:cTn>
                        </p:par>
                        <p:par>
                          <p:cTn id="9" fill="hold">
                            <p:stCondLst>
                              <p:cond delay="75"/>
                            </p:stCondLst>
                            <p:childTnLst>
                              <p:par>
                                <p:cTn id="10" presetClass="entr" nodeType="afterEffect" presetSubtype="8" presetID="2" grpId="2" fill="hold">
                                  <p:stCondLst>
                                    <p:cond delay="0"/>
                                  </p:stCondLst>
                                  <p:iterate type="lt" backwards="0">
                                    <p:tmAbs val="0"/>
                                  </p:iterate>
                                  <p:childTnLst>
                                    <p:set>
                                      <p:cBhvr>
                                        <p:cTn id="11" fill="hold"/>
                                        <p:tgtEl>
                                          <p:spTgt spid="480"/>
                                        </p:tgtEl>
                                        <p:attrNameLst>
                                          <p:attrName>style.visibility</p:attrName>
                                        </p:attrNameLst>
                                      </p:cBhvr>
                                      <p:to>
                                        <p:strVal val="visible"/>
                                      </p:to>
                                    </p:set>
                                    <p:anim calcmode="lin" valueType="num">
                                      <p:cBhvr>
                                        <p:cTn id="12" dur="75" fill="hold"/>
                                        <p:tgtEl>
                                          <p:spTgt spid="480"/>
                                        </p:tgtEl>
                                        <p:attrNameLst>
                                          <p:attrName>ppt_x</p:attrName>
                                        </p:attrNameLst>
                                      </p:cBhvr>
                                      <p:tavLst>
                                        <p:tav tm="0">
                                          <p:val>
                                            <p:strVal val="0-#ppt_w/2"/>
                                          </p:val>
                                        </p:tav>
                                        <p:tav tm="100000">
                                          <p:val>
                                            <p:strVal val="#ppt_x"/>
                                          </p:val>
                                        </p:tav>
                                      </p:tavLst>
                                    </p:anim>
                                    <p:anim calcmode="lin" valueType="num">
                                      <p:cBhvr>
                                        <p:cTn id="13" dur="75" fill="hold"/>
                                        <p:tgtEl>
                                          <p:spTgt spid="480"/>
                                        </p:tgtEl>
                                        <p:attrNameLst>
                                          <p:attrName>ppt_y</p:attrName>
                                        </p:attrNameLst>
                                      </p:cBhvr>
                                      <p:tavLst>
                                        <p:tav tm="0">
                                          <p:val>
                                            <p:strVal val="#ppt_y"/>
                                          </p:val>
                                        </p:tav>
                                        <p:tav tm="100000">
                                          <p:val>
                                            <p:strVal val="#ppt_y"/>
                                          </p:val>
                                        </p:tav>
                                      </p:tavLst>
                                    </p:anim>
                                  </p:childTnLst>
                                </p:cTn>
                              </p:par>
                            </p:childTnLst>
                          </p:cTn>
                        </p:par>
                        <p:par>
                          <p:cTn id="14" fill="hold">
                            <p:stCondLst>
                              <p:cond delay="150"/>
                            </p:stCondLst>
                            <p:childTnLst>
                              <p:par>
                                <p:cTn id="15" presetClass="entr" nodeType="afterEffect" presetSubtype="1" presetID="22" grpId="3" fill="hold">
                                  <p:stCondLst>
                                    <p:cond delay="0"/>
                                  </p:stCondLst>
                                  <p:iterate type="el" backwards="0">
                                    <p:tmAbs val="0"/>
                                  </p:iterate>
                                  <p:childTnLst>
                                    <p:set>
                                      <p:cBhvr>
                                        <p:cTn id="16" fill="hold"/>
                                        <p:tgtEl>
                                          <p:spTgt spid="481"/>
                                        </p:tgtEl>
                                        <p:attrNameLst>
                                          <p:attrName>style.visibility</p:attrName>
                                        </p:attrNameLst>
                                      </p:cBhvr>
                                      <p:to>
                                        <p:strVal val="visible"/>
                                      </p:to>
                                    </p:set>
                                    <p:animEffect filter="wipe(up)" transition="in">
                                      <p:cBhvr>
                                        <p:cTn id="17" dur="500"/>
                                        <p:tgtEl>
                                          <p:spTgt spid="481"/>
                                        </p:tgtEl>
                                      </p:cBhvr>
                                    </p:animEffect>
                                  </p:childTnLst>
                                </p:cTn>
                              </p:par>
                            </p:childTnLst>
                          </p:cTn>
                        </p:par>
                        <p:par>
                          <p:cTn id="18" fill="hold">
                            <p:stCondLst>
                              <p:cond delay="650"/>
                            </p:stCondLst>
                            <p:childTnLst>
                              <p:par>
                                <p:cTn id="19" presetClass="entr" nodeType="afterEffect" presetSubtype="1" presetID="22" grpId="4" fill="hold">
                                  <p:stCondLst>
                                    <p:cond delay="0"/>
                                  </p:stCondLst>
                                  <p:iterate type="el" backwards="0">
                                    <p:tmAbs val="0"/>
                                  </p:iterate>
                                  <p:childTnLst>
                                    <p:set>
                                      <p:cBhvr>
                                        <p:cTn id="20" fill="hold"/>
                                        <p:tgtEl>
                                          <p:spTgt spid="482"/>
                                        </p:tgtEl>
                                        <p:attrNameLst>
                                          <p:attrName>style.visibility</p:attrName>
                                        </p:attrNameLst>
                                      </p:cBhvr>
                                      <p:to>
                                        <p:strVal val="visible"/>
                                      </p:to>
                                    </p:set>
                                    <p:animEffect filter="wipe(up)" transition="in">
                                      <p:cBhvr>
                                        <p:cTn id="21" dur="500"/>
                                        <p:tgtEl>
                                          <p:spTgt spid="482"/>
                                        </p:tgtEl>
                                      </p:cBhvr>
                                    </p:animEffect>
                                  </p:childTnLst>
                                </p:cTn>
                              </p:par>
                            </p:childTnLst>
                          </p:cTn>
                        </p:par>
                        <p:par>
                          <p:cTn id="22" fill="hold">
                            <p:stCondLst>
                              <p:cond delay="1150"/>
                            </p:stCondLst>
                            <p:childTnLst>
                              <p:par>
                                <p:cTn id="23" presetClass="entr" nodeType="afterEffect" presetSubtype="1" presetID="22" grpId="5" fill="hold">
                                  <p:stCondLst>
                                    <p:cond delay="0"/>
                                  </p:stCondLst>
                                  <p:iterate type="el" backwards="0">
                                    <p:tmAbs val="0"/>
                                  </p:iterate>
                                  <p:childTnLst>
                                    <p:set>
                                      <p:cBhvr>
                                        <p:cTn id="24" fill="hold"/>
                                        <p:tgtEl>
                                          <p:spTgt spid="483"/>
                                        </p:tgtEl>
                                        <p:attrNameLst>
                                          <p:attrName>style.visibility</p:attrName>
                                        </p:attrNameLst>
                                      </p:cBhvr>
                                      <p:to>
                                        <p:strVal val="visible"/>
                                      </p:to>
                                    </p:set>
                                    <p:animEffect filter="wipe(up)" transition="in">
                                      <p:cBhvr>
                                        <p:cTn id="25" dur="500"/>
                                        <p:tgtEl>
                                          <p:spTgt spid="483"/>
                                        </p:tgtEl>
                                      </p:cBhvr>
                                    </p:animEffect>
                                  </p:childTnLst>
                                </p:cTn>
                              </p:par>
                            </p:childTnLst>
                          </p:cTn>
                        </p:par>
                        <p:par>
                          <p:cTn id="26" fill="hold">
                            <p:stCondLst>
                              <p:cond delay="1650"/>
                            </p:stCondLst>
                            <p:childTnLst>
                              <p:par>
                                <p:cTn id="27" presetClass="entr" nodeType="afterEffect" presetSubtype="1" presetID="22" grpId="6" fill="hold">
                                  <p:stCondLst>
                                    <p:cond delay="0"/>
                                  </p:stCondLst>
                                  <p:iterate type="el" backwards="0">
                                    <p:tmAbs val="0"/>
                                  </p:iterate>
                                  <p:childTnLst>
                                    <p:set>
                                      <p:cBhvr>
                                        <p:cTn id="28" fill="hold"/>
                                        <p:tgtEl>
                                          <p:spTgt spid="484"/>
                                        </p:tgtEl>
                                        <p:attrNameLst>
                                          <p:attrName>style.visibility</p:attrName>
                                        </p:attrNameLst>
                                      </p:cBhvr>
                                      <p:to>
                                        <p:strVal val="visible"/>
                                      </p:to>
                                    </p:set>
                                    <p:animEffect filter="wipe(up)" transition="in">
                                      <p:cBhvr>
                                        <p:cTn id="29" dur="500"/>
                                        <p:tgtEl>
                                          <p:spTgt spid="484"/>
                                        </p:tgtEl>
                                      </p:cBhvr>
                                    </p:animEffect>
                                  </p:childTnLst>
                                </p:cTn>
                              </p:par>
                            </p:childTnLst>
                          </p:cTn>
                        </p:par>
                        <p:par>
                          <p:cTn id="30" fill="hold">
                            <p:stCondLst>
                              <p:cond delay="2150"/>
                            </p:stCondLst>
                            <p:childTnLst>
                              <p:par>
                                <p:cTn id="31" presetClass="entr" nodeType="afterEffect" presetSubtype="1" presetID="22" grpId="7" fill="hold">
                                  <p:stCondLst>
                                    <p:cond delay="0"/>
                                  </p:stCondLst>
                                  <p:iterate type="el" backwards="0">
                                    <p:tmAbs val="0"/>
                                  </p:iterate>
                                  <p:childTnLst>
                                    <p:set>
                                      <p:cBhvr>
                                        <p:cTn id="32" fill="hold"/>
                                        <p:tgtEl>
                                          <p:spTgt spid="485"/>
                                        </p:tgtEl>
                                        <p:attrNameLst>
                                          <p:attrName>style.visibility</p:attrName>
                                        </p:attrNameLst>
                                      </p:cBhvr>
                                      <p:to>
                                        <p:strVal val="visible"/>
                                      </p:to>
                                    </p:set>
                                    <p:animEffect filter="wipe(up)" transition="in">
                                      <p:cBhvr>
                                        <p:cTn id="33" dur="500"/>
                                        <p:tgtEl>
                                          <p:spTgt spid="485"/>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 presetID="22" grpId="8" fill="hold">
                                  <p:stCondLst>
                                    <p:cond delay="0"/>
                                  </p:stCondLst>
                                  <p:iterate type="el" backwards="0">
                                    <p:tmAbs val="0"/>
                                  </p:iterate>
                                  <p:childTnLst>
                                    <p:set>
                                      <p:cBhvr>
                                        <p:cTn id="37" fill="hold"/>
                                        <p:tgtEl>
                                          <p:spTgt spid="486"/>
                                        </p:tgtEl>
                                        <p:attrNameLst>
                                          <p:attrName>style.visibility</p:attrName>
                                        </p:attrNameLst>
                                      </p:cBhvr>
                                      <p:to>
                                        <p:strVal val="visible"/>
                                      </p:to>
                                    </p:set>
                                    <p:animEffect filter="wipe(up)" transition="in">
                                      <p:cBhvr>
                                        <p:cTn id="38"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4" grpId="6"/>
      <p:bldP build="whole" bldLvl="1" animBg="1" rev="0" advAuto="0" spid="479" grpId="1"/>
      <p:bldP build="whole" bldLvl="1" animBg="1" rev="0" advAuto="0" spid="485" grpId="7"/>
      <p:bldP build="whole" bldLvl="1" animBg="1" rev="0" advAuto="0" spid="480" grpId="2"/>
      <p:bldP build="whole" bldLvl="1" animBg="1" rev="0" advAuto="0" spid="482" grpId="4"/>
      <p:bldP build="whole" bldLvl="1" animBg="1" rev="0" advAuto="0" spid="486" grpId="8"/>
      <p:bldP build="whole" bldLvl="1" animBg="1" rev="0" advAuto="0" spid="483" grpId="5"/>
      <p:bldP build="whole" bldLvl="1" animBg="1" rev="0" advAuto="0" spid="481"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image25.png" descr="image25.png"/>
          <p:cNvPicPr>
            <a:picLocks noChangeAspect="1"/>
          </p:cNvPicPr>
          <p:nvPr/>
        </p:nvPicPr>
        <p:blipFill>
          <a:blip r:embed="rId3">
            <a:extLst/>
          </a:blip>
          <a:stretch>
            <a:fillRect/>
          </a:stretch>
        </p:blipFill>
        <p:spPr>
          <a:xfrm>
            <a:off x="1587" y="6716713"/>
            <a:ext cx="11712576" cy="685801"/>
          </a:xfrm>
          <a:prstGeom prst="rect">
            <a:avLst/>
          </a:prstGeom>
        </p:spPr>
      </p:pic>
      <p:sp>
        <p:nvSpPr>
          <p:cNvPr id="49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492" name="Double-click to edit"/>
          <p:cNvSpPr txBox="1"/>
          <p:nvPr>
            <p:ph type="title"/>
          </p:nvPr>
        </p:nvSpPr>
        <p:spPr>
          <a:prstGeom prst="rect">
            <a:avLst/>
          </a:prstGeom>
        </p:spPr>
        <p:txBody>
          <a:bodyPr/>
          <a:lstStyle/>
          <a:p>
            <a:pPr/>
          </a:p>
        </p:txBody>
      </p:sp>
      <p:sp>
        <p:nvSpPr>
          <p:cNvPr id="493" name="Double-click to edit"/>
          <p:cNvSpPr txBox="1"/>
          <p:nvPr>
            <p:ph type="body" sz="quarter" idx="1"/>
          </p:nvPr>
        </p:nvSpPr>
        <p:spPr>
          <a:prstGeom prst="rect">
            <a:avLst/>
          </a:prstGeom>
        </p:spPr>
        <p:txBody>
          <a:bodyPr/>
          <a:lstStyle/>
          <a:p>
            <a:pPr/>
          </a:p>
        </p:txBody>
      </p:sp>
      <p:pic>
        <p:nvPicPr>
          <p:cNvPr id="494" name="image30.jpg" descr="image30.jpg"/>
          <p:cNvPicPr>
            <a:picLocks noChangeAspect="1"/>
          </p:cNvPicPr>
          <p:nvPr/>
        </p:nvPicPr>
        <p:blipFill>
          <a:blip r:embed="rId4">
            <a:extLst/>
          </a:blip>
          <a:stretch>
            <a:fillRect/>
          </a:stretch>
        </p:blipFill>
        <p:spPr>
          <a:xfrm>
            <a:off x="1409699" y="684213"/>
            <a:ext cx="4132264" cy="5868988"/>
          </a:xfrm>
          <a:prstGeom prst="rect">
            <a:avLst/>
          </a:prstGeom>
        </p:spPr>
      </p:pic>
      <p:pic>
        <p:nvPicPr>
          <p:cNvPr id="495" name="image31.jpg" descr="image31.jpg"/>
          <p:cNvPicPr>
            <a:picLocks noChangeAspect="1"/>
          </p:cNvPicPr>
          <p:nvPr/>
        </p:nvPicPr>
        <p:blipFill>
          <a:blip r:embed="rId5">
            <a:extLst/>
          </a:blip>
          <a:stretch>
            <a:fillRect/>
          </a:stretch>
        </p:blipFill>
        <p:spPr>
          <a:xfrm>
            <a:off x="7439025" y="622300"/>
            <a:ext cx="4129088" cy="6019800"/>
          </a:xfrm>
          <a:prstGeom prst="rect">
            <a:avLst/>
          </a:prstGeom>
        </p:spPr>
      </p:pic>
      <p:pic>
        <p:nvPicPr>
          <p:cNvPr id="496" name="image32.jpg" descr="image32.jpg"/>
          <p:cNvPicPr>
            <a:picLocks noChangeAspect="1"/>
          </p:cNvPicPr>
          <p:nvPr/>
        </p:nvPicPr>
        <p:blipFill>
          <a:blip r:embed="rId6">
            <a:extLst/>
          </a:blip>
          <a:stretch>
            <a:fillRect/>
          </a:stretch>
        </p:blipFill>
        <p:spPr>
          <a:xfrm>
            <a:off x="7302500" y="603250"/>
            <a:ext cx="4140200" cy="605155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94"/>
                                        </p:tgtEl>
                                        <p:attrNameLst>
                                          <p:attrName>style.visibility</p:attrName>
                                        </p:attrNameLst>
                                      </p:cBhvr>
                                      <p:to>
                                        <p:strVal val="visible"/>
                                      </p:to>
                                    </p:set>
                                    <p:animEffect filter="wipe(left)" transition="in">
                                      <p:cBhvr>
                                        <p:cTn id="7" dur="500"/>
                                        <p:tgtEl>
                                          <p:spTgt spid="494"/>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495"/>
                                        </p:tgtEl>
                                        <p:attrNameLst>
                                          <p:attrName>style.visibility</p:attrName>
                                        </p:attrNameLst>
                                      </p:cBhvr>
                                      <p:to>
                                        <p:strVal val="visible"/>
                                      </p:to>
                                    </p:set>
                                    <p:animEffect filter="wipe(left)" transition="in">
                                      <p:cBhvr>
                                        <p:cTn id="11" dur="500"/>
                                        <p:tgtEl>
                                          <p:spTgt spid="49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496"/>
                                        </p:tgtEl>
                                        <p:attrNameLst>
                                          <p:attrName>style.visibility</p:attrName>
                                        </p:attrNameLst>
                                      </p:cBhvr>
                                      <p:to>
                                        <p:strVal val="visible"/>
                                      </p:to>
                                    </p:set>
                                    <p:animEffect filter="wipe(right)" transition="in">
                                      <p:cBhvr>
                                        <p:cTn id="16"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6" grpId="3"/>
      <p:bldP build="whole" bldLvl="1" animBg="1" rev="0" advAuto="0" spid="494" grpId="1"/>
      <p:bldP build="whole" bldLvl="1" animBg="1" rev="0" advAuto="0" spid="495"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0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02" name="Drawing Hot Tip"/>
          <p:cNvSpPr txBox="1"/>
          <p:nvPr>
            <p:ph type="title"/>
          </p:nvPr>
        </p:nvSpPr>
        <p:spPr>
          <a:prstGeom prst="rect">
            <a:avLst/>
          </a:prstGeom>
        </p:spPr>
        <p:txBody>
          <a:bodyPr/>
          <a:lstStyle/>
          <a:p>
            <a:pPr/>
            <a:r>
              <a:t>Drawing Hot Tip</a:t>
            </a:r>
          </a:p>
        </p:txBody>
      </p:sp>
      <p:sp>
        <p:nvSpPr>
          <p:cNvPr id="503" name="In order to draw anything accurately, you must be looking at it."/>
          <p:cNvSpPr txBox="1"/>
          <p:nvPr>
            <p:ph type="body" idx="1"/>
          </p:nvPr>
        </p:nvSpPr>
        <p:spPr>
          <a:prstGeom prst="rect">
            <a:avLst/>
          </a:prstGeom>
        </p:spPr>
        <p:txBody>
          <a:bodyPr/>
          <a:lstStyle>
            <a:lvl1pPr marL="0" indent="0" algn="ctr">
              <a:buSzTx/>
              <a:buFont typeface="Papyrus"/>
              <a:buNone/>
              <a:defRPr b="0" sz="7200">
                <a:latin typeface="Papyrus"/>
                <a:ea typeface="Papyrus"/>
                <a:cs typeface="Papyrus"/>
                <a:sym typeface="Papyrus"/>
              </a:defRPr>
            </a:lvl1pPr>
          </a:lstStyle>
          <a:p>
            <a:pPr>
              <a:defRPr b="1" sz="4800">
                <a:latin typeface="Times New Roman"/>
                <a:ea typeface="Times New Roman"/>
                <a:cs typeface="Times New Roman"/>
                <a:sym typeface="Times New Roman"/>
              </a:defRPr>
            </a:pPr>
            <a:r>
              <a:rPr b="0" sz="7200">
                <a:latin typeface="Papyrus"/>
                <a:ea typeface="Papyrus"/>
                <a:cs typeface="Papyrus"/>
                <a:sym typeface="Papyrus"/>
              </a:rPr>
              <a:t>In order to draw anything accurately, you must be looking at it.</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503"/>
                                        </p:tgtEl>
                                        <p:attrNameLst>
                                          <p:attrName>style.visibility</p:attrName>
                                        </p:attrNameLst>
                                      </p:cBhvr>
                                      <p:to>
                                        <p:strVal val="visible"/>
                                      </p:to>
                                    </p:set>
                                    <p:animEffect filter="wipe(down)" transition="in">
                                      <p:cBhvr>
                                        <p:cTn id="7" dur="5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3"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0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09" name="Source of information"/>
          <p:cNvSpPr txBox="1"/>
          <p:nvPr>
            <p:ph type="title"/>
          </p:nvPr>
        </p:nvSpPr>
        <p:spPr>
          <a:prstGeom prst="rect">
            <a:avLst/>
          </a:prstGeom>
        </p:spPr>
        <p:txBody>
          <a:bodyPr/>
          <a:lstStyle/>
          <a:p>
            <a:pPr/>
            <a:r>
              <a:t>Source of information</a:t>
            </a:r>
          </a:p>
        </p:txBody>
      </p:sp>
      <p:sp>
        <p:nvSpPr>
          <p:cNvPr id="510" name="Your witness can only provide a certain amount of information.…"/>
          <p:cNvSpPr txBox="1"/>
          <p:nvPr>
            <p:ph type="body" idx="1"/>
          </p:nvPr>
        </p:nvSpPr>
        <p:spPr>
          <a:prstGeom prst="rect">
            <a:avLst/>
          </a:prstGeom>
        </p:spPr>
        <p:txBody>
          <a:bodyPr/>
          <a:lstStyle/>
          <a:p>
            <a:pPr>
              <a:buSzPct val="36399"/>
              <a:buBlip>
                <a:blip r:embed="rId4"/>
              </a:buBlip>
            </a:pPr>
            <a:r>
              <a:t>Your witness can only provide a certain amount of information.</a:t>
            </a:r>
          </a:p>
          <a:p>
            <a:pPr>
              <a:buSzPct val="36399"/>
              <a:buBlip>
                <a:blip r:embed="rId4"/>
              </a:buBlip>
            </a:pPr>
            <a:r>
              <a:t>The rest of the composite information </a:t>
            </a:r>
            <a:r>
              <a:rPr u="sng"/>
              <a:t>must</a:t>
            </a:r>
            <a:r>
              <a:t> come from </a:t>
            </a:r>
            <a:r>
              <a:rPr u="sng"/>
              <a:t>some source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prstGeom prst="rect">
            <a:avLst/>
          </a:prstGeom>
        </p:spPr>
        <p:txBody>
          <a:bodyPr/>
          <a:lstStyle/>
          <a:p>
            <a:pPr/>
          </a:p>
        </p:txBody>
      </p:sp>
      <p:sp>
        <p:nvSpPr>
          <p:cNvPr id="515" name="Double-click to edit"/>
          <p:cNvSpPr txBox="1"/>
          <p:nvPr>
            <p:ph type="body" idx="1"/>
          </p:nvPr>
        </p:nvSpPr>
        <p:spPr>
          <a:xfrm>
            <a:off x="608423" y="2438400"/>
            <a:ext cx="11074401" cy="6121400"/>
          </a:xfrm>
          <a:prstGeom prst="rect">
            <a:avLst/>
          </a:prstGeom>
        </p:spPr>
        <p:txBody>
          <a:bodyPr/>
          <a:lstStyle/>
          <a:p>
            <a:pPr/>
          </a:p>
        </p:txBody>
      </p:sp>
      <p:pic>
        <p:nvPicPr>
          <p:cNvPr id="516" name="image34.png" descr="image34.png"/>
          <p:cNvPicPr>
            <a:picLocks noChangeAspect="1"/>
          </p:cNvPicPr>
          <p:nvPr/>
        </p:nvPicPr>
        <p:blipFill>
          <a:blip r:embed="rId3">
            <a:extLst/>
          </a:blip>
          <a:srcRect l="0" t="0" r="0" b="12210"/>
          <a:stretch>
            <a:fillRect/>
          </a:stretch>
        </p:blipFill>
        <p:spPr>
          <a:xfrm>
            <a:off x="6349999" y="2500758"/>
            <a:ext cx="3422016" cy="4202038"/>
          </a:xfrm>
          <a:prstGeom prst="rect">
            <a:avLst/>
          </a:prstGeom>
        </p:spPr>
      </p:pic>
      <p:pic>
        <p:nvPicPr>
          <p:cNvPr id="517" name="image35.png" descr="image35.png"/>
          <p:cNvPicPr>
            <a:picLocks noChangeAspect="1"/>
          </p:cNvPicPr>
          <p:nvPr/>
        </p:nvPicPr>
        <p:blipFill>
          <a:blip r:embed="rId4">
            <a:extLst/>
          </a:blip>
          <a:stretch>
            <a:fillRect/>
          </a:stretch>
        </p:blipFill>
        <p:spPr>
          <a:xfrm>
            <a:off x="9812758" y="2483319"/>
            <a:ext cx="3032564" cy="3578925"/>
          </a:xfrm>
          <a:prstGeom prst="rect">
            <a:avLst/>
          </a:prstGeom>
        </p:spPr>
      </p:pic>
      <p:pic>
        <p:nvPicPr>
          <p:cNvPr id="518" name="image36.png" descr="image36.png"/>
          <p:cNvPicPr>
            <a:picLocks noChangeAspect="1"/>
          </p:cNvPicPr>
          <p:nvPr/>
        </p:nvPicPr>
        <p:blipFill>
          <a:blip r:embed="rId5">
            <a:extLst/>
          </a:blip>
          <a:stretch>
            <a:fillRect/>
          </a:stretch>
        </p:blipFill>
        <p:spPr>
          <a:xfrm>
            <a:off x="226710" y="2309285"/>
            <a:ext cx="2745424" cy="4584985"/>
          </a:xfrm>
          <a:prstGeom prst="rect">
            <a:avLst/>
          </a:prstGeom>
        </p:spPr>
      </p:pic>
      <p:pic>
        <p:nvPicPr>
          <p:cNvPr id="519" name="image33.png" descr="image33.png"/>
          <p:cNvPicPr>
            <a:picLocks noChangeAspect="1"/>
          </p:cNvPicPr>
          <p:nvPr/>
        </p:nvPicPr>
        <p:blipFill>
          <a:blip r:embed="rId6">
            <a:extLst/>
          </a:blip>
          <a:stretch>
            <a:fillRect/>
          </a:stretch>
        </p:blipFill>
        <p:spPr>
          <a:xfrm>
            <a:off x="3013036" y="2551679"/>
            <a:ext cx="3296061" cy="41002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1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1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16"/>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5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6" grpId="4"/>
      <p:bldP build="whole" bldLvl="1" animBg="1" rev="0" advAuto="0" spid="518" grpId="2"/>
      <p:bldP build="whole" bldLvl="1" animBg="1" rev="0" advAuto="0" spid="515" grpId="1"/>
      <p:bldP build="whole" bldLvl="1" animBg="1" rev="0" advAuto="0" spid="519" grpId="3"/>
      <p:bldP build="whole" bldLvl="1" animBg="1" rev="0" advAuto="0" spid="517" grpId="5"/>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2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25" name="So I’m looking at it..."/>
          <p:cNvSpPr txBox="1"/>
          <p:nvPr>
            <p:ph type="title"/>
          </p:nvPr>
        </p:nvSpPr>
        <p:spPr>
          <a:prstGeom prst="rect">
            <a:avLst/>
          </a:prstGeom>
        </p:spPr>
        <p:txBody>
          <a:bodyPr/>
          <a:lstStyle/>
          <a:p>
            <a:pPr/>
            <a:r>
              <a:t>So I’m looking at it...</a:t>
            </a:r>
          </a:p>
        </p:txBody>
      </p:sp>
      <p:sp>
        <p:nvSpPr>
          <p:cNvPr id="526" name="Your mind constantly desires to place things back into a pattern."/>
          <p:cNvSpPr txBox="1"/>
          <p:nvPr>
            <p:ph type="body" idx="1"/>
          </p:nvPr>
        </p:nvSpPr>
        <p:spPr>
          <a:prstGeom prst="rect">
            <a:avLst/>
          </a:prstGeom>
        </p:spPr>
        <p:txBody>
          <a:bodyPr/>
          <a:lstStyle>
            <a:lvl1pPr>
              <a:buSzPct val="36399"/>
              <a:buBlip>
                <a:blip r:embed="rId4"/>
              </a:buBlip>
            </a:lvl1pPr>
          </a:lstStyle>
          <a:p>
            <a:pPr/>
            <a:r>
              <a:t>Your mind constantly desires to place things back into a pattern.</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3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32" name="Your brain lies to you"/>
          <p:cNvSpPr txBox="1"/>
          <p:nvPr>
            <p:ph type="title"/>
          </p:nvPr>
        </p:nvSpPr>
        <p:spPr>
          <a:prstGeom prst="rect">
            <a:avLst/>
          </a:prstGeom>
        </p:spPr>
        <p:txBody>
          <a:bodyPr/>
          <a:lstStyle/>
          <a:p>
            <a:pPr/>
            <a:r>
              <a:t>Your brain lies to you</a:t>
            </a:r>
          </a:p>
        </p:txBody>
      </p:sp>
      <p:sp>
        <p:nvSpPr>
          <p:cNvPr id="533" name="Even looking at a face doesn’t mean you accurately see that face."/>
          <p:cNvSpPr txBox="1"/>
          <p:nvPr>
            <p:ph type="body" idx="1"/>
          </p:nvPr>
        </p:nvSpPr>
        <p:spPr>
          <a:prstGeom prst="rect">
            <a:avLst/>
          </a:prstGeom>
        </p:spPr>
        <p:txBody>
          <a:bodyPr/>
          <a:lstStyle>
            <a:lvl1pPr>
              <a:buSzPct val="36399"/>
              <a:buBlip>
                <a:blip r:embed="rId4"/>
              </a:buBlip>
            </a:lvl1pPr>
          </a:lstStyle>
          <a:p>
            <a:pPr/>
            <a:r>
              <a:t>Even looking at a face doesn’t mean you accurately see that face.</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7"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3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39" name="The Problem with Grids"/>
          <p:cNvSpPr txBox="1"/>
          <p:nvPr>
            <p:ph type="title"/>
          </p:nvPr>
        </p:nvSpPr>
        <p:spPr>
          <a:prstGeom prst="rect">
            <a:avLst/>
          </a:prstGeom>
        </p:spPr>
        <p:txBody>
          <a:bodyPr/>
          <a:lstStyle/>
          <a:p>
            <a:pPr/>
            <a:r>
              <a:t>The Problem with Grids</a:t>
            </a:r>
          </a:p>
        </p:txBody>
      </p:sp>
      <p:sp>
        <p:nvSpPr>
          <p:cNvPr id="540" name="The average human face fits a grid…"/>
          <p:cNvSpPr txBox="1"/>
          <p:nvPr>
            <p:ph type="body" idx="1"/>
          </p:nvPr>
        </p:nvSpPr>
        <p:spPr>
          <a:prstGeom prst="rect">
            <a:avLst/>
          </a:prstGeom>
        </p:spPr>
        <p:txBody>
          <a:bodyPr/>
          <a:lstStyle/>
          <a:p>
            <a:pPr>
              <a:buSzPct val="36399"/>
              <a:buBlip>
                <a:blip r:embed="rId4"/>
              </a:buBlip>
            </a:pPr>
            <a:r>
              <a:t>The average human face fits a grid</a:t>
            </a:r>
          </a:p>
          <a:p>
            <a:pPr>
              <a:buSzPct val="36399"/>
              <a:buBlip>
                <a:blip r:embed="rId4"/>
              </a:buBlip>
            </a:pPr>
            <a:r>
              <a:t>Most grids are incorrect</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10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105" name="Composite Drawing"/>
          <p:cNvSpPr txBox="1"/>
          <p:nvPr>
            <p:ph type="title"/>
          </p:nvPr>
        </p:nvSpPr>
        <p:spPr>
          <a:prstGeom prst="rect">
            <a:avLst/>
          </a:prstGeom>
        </p:spPr>
        <p:txBody>
          <a:bodyPr/>
          <a:lstStyle/>
          <a:p>
            <a:pPr/>
            <a:r>
              <a:t>Composite Drawing</a:t>
            </a:r>
          </a:p>
        </p:txBody>
      </p:sp>
      <p:sp>
        <p:nvSpPr>
          <p:cNvPr id="106" name="Aids in identification of unknown suspects…"/>
          <p:cNvSpPr txBox="1"/>
          <p:nvPr>
            <p:ph type="body" idx="1"/>
          </p:nvPr>
        </p:nvSpPr>
        <p:spPr>
          <a:prstGeom prst="rect">
            <a:avLst/>
          </a:prstGeom>
        </p:spPr>
        <p:txBody>
          <a:bodyPr lIns="38100" tIns="38100" rIns="38100" bIns="38100"/>
          <a:lstStyle/>
          <a:p>
            <a:pPr marL="382588" indent="-342900">
              <a:buClr>
                <a:srgbClr val="4180FF"/>
              </a:buClr>
              <a:buSzPct val="80000"/>
              <a:buChar char=""/>
            </a:pPr>
            <a:r>
              <a:rPr b="0">
                <a:solidFill>
                  <a:srgbClr val="FFFFFF"/>
                </a:solidFill>
                <a:uFill>
                  <a:solidFill>
                    <a:srgbClr val="FFFFFF"/>
                  </a:solidFill>
                </a:uFill>
              </a:rPr>
              <a:t>Aids in identification of unknown suspects</a:t>
            </a:r>
          </a:p>
          <a:p>
            <a:pPr marL="382588" indent="-342900">
              <a:spcBef>
                <a:spcPts val="700"/>
              </a:spcBef>
              <a:buClr>
                <a:srgbClr val="4180FF"/>
              </a:buClr>
              <a:buSzPct val="80000"/>
              <a:buChar char=""/>
            </a:pPr>
            <a:r>
              <a:rPr b="0">
                <a:solidFill>
                  <a:srgbClr val="FFFFFF"/>
                </a:solidFill>
                <a:uFill>
                  <a:solidFill>
                    <a:srgbClr val="FFFFFF"/>
                  </a:solidFill>
                </a:uFill>
              </a:rPr>
              <a:t>Corroborates the statements of victims or witnesses</a:t>
            </a:r>
          </a:p>
          <a:p>
            <a:pPr marL="382588" indent="-342900">
              <a:spcBef>
                <a:spcPts val="700"/>
              </a:spcBef>
              <a:buClr>
                <a:srgbClr val="4180FF"/>
              </a:buClr>
              <a:buSzPct val="80000"/>
              <a:buChar char=""/>
            </a:pPr>
            <a:r>
              <a:rPr b="0">
                <a:solidFill>
                  <a:srgbClr val="FFFFFF"/>
                </a:solidFill>
                <a:uFill>
                  <a:solidFill>
                    <a:srgbClr val="FFFFFF"/>
                  </a:solidFill>
                </a:uFill>
              </a:rPr>
              <a:t>Eliminates those not similar</a:t>
            </a:r>
          </a:p>
          <a:p>
            <a:pPr marL="382588" indent="-342900">
              <a:spcBef>
                <a:spcPts val="700"/>
              </a:spcBef>
              <a:buClr>
                <a:srgbClr val="4180FF"/>
              </a:buClr>
              <a:buSzPct val="80000"/>
              <a:buChar char=""/>
            </a:pPr>
            <a:r>
              <a:rPr b="0">
                <a:solidFill>
                  <a:srgbClr val="FFFFFF"/>
                </a:solidFill>
                <a:uFill>
                  <a:solidFill>
                    <a:srgbClr val="FFFFFF"/>
                  </a:solidFill>
                </a:uFill>
              </a:rPr>
              <a:t>May reduce paperwork</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45"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46" name="Average Male Face"/>
          <p:cNvSpPr txBox="1"/>
          <p:nvPr>
            <p:ph type="title"/>
          </p:nvPr>
        </p:nvSpPr>
        <p:spPr>
          <a:prstGeom prst="rect">
            <a:avLst/>
          </a:prstGeom>
        </p:spPr>
        <p:txBody>
          <a:bodyPr/>
          <a:lstStyle/>
          <a:p>
            <a:pPr/>
            <a:r>
              <a:t>Average Male Face</a:t>
            </a:r>
          </a:p>
        </p:txBody>
      </p:sp>
      <p:sp>
        <p:nvSpPr>
          <p:cNvPr id="547" name="Double-click to edit"/>
          <p:cNvSpPr txBox="1"/>
          <p:nvPr>
            <p:ph type="body" idx="1"/>
          </p:nvPr>
        </p:nvSpPr>
        <p:spPr>
          <a:prstGeom prst="rect">
            <a:avLst/>
          </a:prstGeom>
        </p:spPr>
        <p:txBody>
          <a:bodyPr/>
          <a:lstStyle/>
          <a:p>
            <a:pPr>
              <a:buSzPct val="36399"/>
              <a:buBlip>
                <a:blip r:embed="rId4"/>
              </a:buBlip>
            </a:pPr>
          </a:p>
        </p:txBody>
      </p:sp>
      <p:pic>
        <p:nvPicPr>
          <p:cNvPr id="548" name="image37.png" descr="image37.png"/>
          <p:cNvPicPr>
            <a:picLocks noChangeAspect="1"/>
          </p:cNvPicPr>
          <p:nvPr/>
        </p:nvPicPr>
        <p:blipFill>
          <a:blip r:embed="rId5">
            <a:extLst/>
          </a:blip>
          <a:stretch>
            <a:fillRect/>
          </a:stretch>
        </p:blipFill>
        <p:spPr>
          <a:xfrm>
            <a:off x="4064000" y="2786288"/>
            <a:ext cx="4584700" cy="5702301"/>
          </a:xfrm>
          <a:prstGeom prst="rect">
            <a:avLst/>
          </a:prstGeom>
        </p:spPr>
      </p:pic>
      <p:pic>
        <p:nvPicPr>
          <p:cNvPr id="549" name="image38.png" descr="image38.png"/>
          <p:cNvPicPr>
            <a:picLocks noChangeAspect="1"/>
          </p:cNvPicPr>
          <p:nvPr/>
        </p:nvPicPr>
        <p:blipFill>
          <a:blip r:embed="rId6">
            <a:extLst/>
          </a:blip>
          <a:stretch>
            <a:fillRect/>
          </a:stretch>
        </p:blipFill>
        <p:spPr>
          <a:xfrm>
            <a:off x="3687988" y="2096180"/>
            <a:ext cx="5632451" cy="72913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49"/>
                                        </p:tgtEl>
                                        <p:attrNameLst>
                                          <p:attrName>style.visibility</p:attrName>
                                        </p:attrNameLst>
                                      </p:cBhvr>
                                      <p:to>
                                        <p:strVal val="visible"/>
                                      </p:to>
                                    </p:set>
                                    <p:animEffect filter="fade" transition="in">
                                      <p:cBhvr>
                                        <p:cTn id="11" dur="1500"/>
                                        <p:tgtEl>
                                          <p:spTgt spid="549"/>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500" fill="hold"/>
                                        <p:tgtEl>
                                          <p:spTgt spid="549"/>
                                        </p:tgtEl>
                                      </p:cBhvr>
                                    </p:animEffect>
                                    <p:set>
                                      <p:cBhvr>
                                        <p:cTn id="16" fill="hold">
                                          <p:stCondLst>
                                            <p:cond delay="1499"/>
                                          </p:stCondLst>
                                        </p:cTn>
                                        <p:tgtEl>
                                          <p:spTgt spid="5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9" grpId="3"/>
      <p:bldP build="whole" bldLvl="1" animBg="1" rev="0" advAuto="0" spid="549" grpId="2"/>
      <p:bldP build="whole" bldLvl="1" animBg="1" rev="0" advAuto="0" spid="547"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5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55" name="Double-click to edit"/>
          <p:cNvSpPr txBox="1"/>
          <p:nvPr>
            <p:ph type="title"/>
          </p:nvPr>
        </p:nvSpPr>
        <p:spPr>
          <a:prstGeom prst="rect">
            <a:avLst/>
          </a:prstGeom>
        </p:spPr>
        <p:txBody>
          <a:bodyPr/>
          <a:lstStyle/>
          <a:p>
            <a:pPr/>
          </a:p>
        </p:txBody>
      </p:sp>
      <p:sp>
        <p:nvSpPr>
          <p:cNvPr id="556" name="Double-click to edit"/>
          <p:cNvSpPr txBox="1"/>
          <p:nvPr>
            <p:ph type="body" idx="1"/>
          </p:nvPr>
        </p:nvSpPr>
        <p:spPr>
          <a:prstGeom prst="rect">
            <a:avLst/>
          </a:prstGeom>
        </p:spPr>
        <p:txBody>
          <a:bodyPr/>
          <a:lstStyle/>
          <a:p>
            <a:pPr>
              <a:buSzPct val="36399"/>
              <a:buBlip>
                <a:blip r:embed="rId4"/>
              </a:buBlip>
            </a:pPr>
          </a:p>
        </p:txBody>
      </p:sp>
      <p:pic>
        <p:nvPicPr>
          <p:cNvPr id="557" name="image37.png" descr="image37.png"/>
          <p:cNvPicPr>
            <a:picLocks noChangeAspect="1"/>
          </p:cNvPicPr>
          <p:nvPr/>
        </p:nvPicPr>
        <p:blipFill>
          <a:blip r:embed="rId5">
            <a:extLst/>
          </a:blip>
          <a:stretch>
            <a:fillRect/>
          </a:stretch>
        </p:blipFill>
        <p:spPr>
          <a:xfrm>
            <a:off x="3873500" y="2641600"/>
            <a:ext cx="4584700" cy="5702300"/>
          </a:xfrm>
          <a:prstGeom prst="rect">
            <a:avLst/>
          </a:prstGeom>
        </p:spPr>
      </p:pic>
      <p:pic>
        <p:nvPicPr>
          <p:cNvPr id="558" name="image39.png" descr="image39.png"/>
          <p:cNvPicPr>
            <a:picLocks noChangeAspect="1"/>
          </p:cNvPicPr>
          <p:nvPr/>
        </p:nvPicPr>
        <p:blipFill>
          <a:blip r:embed="rId6">
            <a:extLst/>
          </a:blip>
          <a:stretch>
            <a:fillRect/>
          </a:stretch>
        </p:blipFill>
        <p:spPr>
          <a:xfrm>
            <a:off x="3909786" y="2463006"/>
            <a:ext cx="4803776" cy="5791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58"/>
                                        </p:tgtEl>
                                        <p:attrNameLst>
                                          <p:attrName>style.visibility</p:attrName>
                                        </p:attrNameLst>
                                      </p:cBhvr>
                                      <p:to>
                                        <p:strVal val="visible"/>
                                      </p:to>
                                    </p:set>
                                    <p:animEffect filter="fade" transition="in">
                                      <p:cBhvr>
                                        <p:cTn id="11" dur="1250"/>
                                        <p:tgtEl>
                                          <p:spTgt spid="558"/>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500" fill="hold"/>
                                        <p:tgtEl>
                                          <p:spTgt spid="558"/>
                                        </p:tgtEl>
                                      </p:cBhvr>
                                    </p:animEffect>
                                    <p:set>
                                      <p:cBhvr>
                                        <p:cTn id="16" fill="hold">
                                          <p:stCondLst>
                                            <p:cond delay="1499"/>
                                          </p:stCondLst>
                                        </p:cTn>
                                        <p:tgtEl>
                                          <p:spTgt spid="5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3"/>
      <p:bldP build="whole" bldLvl="1" animBg="1" rev="0" advAuto="0" spid="556" grpId="1"/>
      <p:bldP build="whole" bldLvl="1" animBg="1" rev="0" advAuto="0" spid="558" grpId="2"/>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6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64" name="Double-click to edit"/>
          <p:cNvSpPr txBox="1"/>
          <p:nvPr>
            <p:ph type="title"/>
          </p:nvPr>
        </p:nvSpPr>
        <p:spPr>
          <a:prstGeom prst="rect">
            <a:avLst/>
          </a:prstGeom>
        </p:spPr>
        <p:txBody>
          <a:bodyPr/>
          <a:lstStyle/>
          <a:p>
            <a:pPr/>
          </a:p>
        </p:txBody>
      </p:sp>
      <p:sp>
        <p:nvSpPr>
          <p:cNvPr id="565" name="Double-click to edit"/>
          <p:cNvSpPr txBox="1"/>
          <p:nvPr>
            <p:ph type="body" idx="1"/>
          </p:nvPr>
        </p:nvSpPr>
        <p:spPr>
          <a:prstGeom prst="rect">
            <a:avLst/>
          </a:prstGeom>
        </p:spPr>
        <p:txBody>
          <a:bodyPr/>
          <a:lstStyle/>
          <a:p>
            <a:pPr>
              <a:buSzPct val="36399"/>
              <a:buBlip>
                <a:blip r:embed="rId4"/>
              </a:buBlip>
            </a:pPr>
          </a:p>
        </p:txBody>
      </p:sp>
      <p:pic>
        <p:nvPicPr>
          <p:cNvPr id="566" name="image37.png" descr="image37.png"/>
          <p:cNvPicPr>
            <a:picLocks noChangeAspect="1"/>
          </p:cNvPicPr>
          <p:nvPr/>
        </p:nvPicPr>
        <p:blipFill>
          <a:blip r:embed="rId5">
            <a:extLst/>
          </a:blip>
          <a:stretch>
            <a:fillRect/>
          </a:stretch>
        </p:blipFill>
        <p:spPr>
          <a:xfrm>
            <a:off x="3873500" y="2641600"/>
            <a:ext cx="4675188" cy="5816600"/>
          </a:xfrm>
          <a:prstGeom prst="rect">
            <a:avLst/>
          </a:prstGeom>
        </p:spPr>
      </p:pic>
      <p:pic>
        <p:nvPicPr>
          <p:cNvPr id="567" name="image40.png" descr="image40.png"/>
          <p:cNvPicPr>
            <a:picLocks noChangeAspect="1"/>
          </p:cNvPicPr>
          <p:nvPr/>
        </p:nvPicPr>
        <p:blipFill>
          <a:blip r:embed="rId6">
            <a:extLst/>
          </a:blip>
          <a:stretch>
            <a:fillRect/>
          </a:stretch>
        </p:blipFill>
        <p:spPr>
          <a:xfrm>
            <a:off x="3184525" y="2431595"/>
            <a:ext cx="6053138" cy="6048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67"/>
                                        </p:tgtEl>
                                        <p:attrNameLst>
                                          <p:attrName>style.visibility</p:attrName>
                                        </p:attrNameLst>
                                      </p:cBhvr>
                                      <p:to>
                                        <p:strVal val="visible"/>
                                      </p:to>
                                    </p:set>
                                    <p:animEffect filter="fade" transition="in">
                                      <p:cBhvr>
                                        <p:cTn id="11" dur="1500"/>
                                        <p:tgtEl>
                                          <p:spTgt spid="567"/>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500" fill="hold"/>
                                        <p:tgtEl>
                                          <p:spTgt spid="567"/>
                                        </p:tgtEl>
                                      </p:cBhvr>
                                    </p:animEffect>
                                    <p:set>
                                      <p:cBhvr>
                                        <p:cTn id="16" fill="hold">
                                          <p:stCondLst>
                                            <p:cond delay="1499"/>
                                          </p:stCondLst>
                                        </p:cTn>
                                        <p:tgtEl>
                                          <p:spTgt spid="5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2"/>
      <p:bldP build="whole" bldLvl="1" animBg="1" rev="0" advAuto="0" spid="567" grpId="3"/>
      <p:bldP build="whole" bldLvl="1" animBg="1" rev="0" advAuto="0" spid="565"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1"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72"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73" name="Double-click to edit"/>
          <p:cNvSpPr txBox="1"/>
          <p:nvPr>
            <p:ph type="title"/>
          </p:nvPr>
        </p:nvSpPr>
        <p:spPr>
          <a:xfrm>
            <a:off x="965200" y="0"/>
            <a:ext cx="11074400" cy="2692400"/>
          </a:xfrm>
          <a:prstGeom prst="rect">
            <a:avLst/>
          </a:prstGeom>
        </p:spPr>
        <p:txBody>
          <a:bodyPr/>
          <a:lstStyle/>
          <a:p>
            <a:pPr/>
          </a:p>
        </p:txBody>
      </p:sp>
      <p:sp>
        <p:nvSpPr>
          <p:cNvPr id="574" name="Double-click to edit"/>
          <p:cNvSpPr txBox="1"/>
          <p:nvPr>
            <p:ph type="body" idx="1"/>
          </p:nvPr>
        </p:nvSpPr>
        <p:spPr>
          <a:xfrm>
            <a:off x="-850900" y="4330700"/>
            <a:ext cx="11074400" cy="5715000"/>
          </a:xfrm>
          <a:prstGeom prst="rect">
            <a:avLst/>
          </a:prstGeom>
        </p:spPr>
        <p:txBody>
          <a:bodyPr/>
          <a:lstStyle/>
          <a:p>
            <a:pPr>
              <a:buSzPct val="36399"/>
              <a:buBlip>
                <a:blip r:embed="rId4"/>
              </a:buBlip>
            </a:pPr>
          </a:p>
        </p:txBody>
      </p:sp>
      <p:pic>
        <p:nvPicPr>
          <p:cNvPr id="575" name="image37.png" descr="image37.png"/>
          <p:cNvPicPr>
            <a:picLocks noChangeAspect="1"/>
          </p:cNvPicPr>
          <p:nvPr/>
        </p:nvPicPr>
        <p:blipFill>
          <a:blip r:embed="rId5">
            <a:extLst/>
          </a:blip>
          <a:stretch>
            <a:fillRect/>
          </a:stretch>
        </p:blipFill>
        <p:spPr>
          <a:xfrm>
            <a:off x="3873500" y="2641600"/>
            <a:ext cx="4584700" cy="5702300"/>
          </a:xfrm>
          <a:prstGeom prst="rect">
            <a:avLst/>
          </a:prstGeom>
        </p:spPr>
      </p:pic>
      <p:pic>
        <p:nvPicPr>
          <p:cNvPr id="576" name="image41.png" descr="image41.png"/>
          <p:cNvPicPr>
            <a:picLocks noChangeAspect="1"/>
          </p:cNvPicPr>
          <p:nvPr/>
        </p:nvPicPr>
        <p:blipFill>
          <a:blip r:embed="rId6">
            <a:extLst/>
          </a:blip>
          <a:stretch>
            <a:fillRect/>
          </a:stretch>
        </p:blipFill>
        <p:spPr>
          <a:xfrm>
            <a:off x="3479082" y="1594756"/>
            <a:ext cx="5373534" cy="6781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576"/>
                                        </p:tgtEl>
                                        <p:attrNameLst>
                                          <p:attrName>style.visibility</p:attrName>
                                        </p:attrNameLst>
                                      </p:cBhvr>
                                      <p:to>
                                        <p:strVal val="visible"/>
                                      </p:to>
                                    </p:set>
                                    <p:animEffect filter="fade" transition="in">
                                      <p:cBhvr>
                                        <p:cTn id="11" dur="1750"/>
                                        <p:tgtEl>
                                          <p:spTgt spid="576"/>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750" fill="hold"/>
                                        <p:tgtEl>
                                          <p:spTgt spid="576"/>
                                        </p:tgtEl>
                                      </p:cBhvr>
                                    </p:animEffect>
                                    <p:set>
                                      <p:cBhvr>
                                        <p:cTn id="16" fill="hold">
                                          <p:stCondLst>
                                            <p:cond delay="1749"/>
                                          </p:stCondLst>
                                        </p:cTn>
                                        <p:tgtEl>
                                          <p:spTgt spid="57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1"/>
      <p:bldP build="whole" bldLvl="1" animBg="1" rev="0" advAuto="0" spid="576" grpId="2"/>
      <p:bldP build="whole" bldLvl="1" animBg="1" rev="0" advAuto="0" spid="576" grpId="3"/>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8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82" name="Double-click to edit"/>
          <p:cNvSpPr txBox="1"/>
          <p:nvPr>
            <p:ph type="title"/>
          </p:nvPr>
        </p:nvSpPr>
        <p:spPr>
          <a:prstGeom prst="rect">
            <a:avLst/>
          </a:prstGeom>
        </p:spPr>
        <p:txBody>
          <a:bodyPr/>
          <a:lstStyle/>
          <a:p>
            <a:pPr/>
          </a:p>
        </p:txBody>
      </p:sp>
      <p:sp>
        <p:nvSpPr>
          <p:cNvPr id="583" name="Double-click to edit"/>
          <p:cNvSpPr txBox="1"/>
          <p:nvPr>
            <p:ph type="body" idx="1"/>
          </p:nvPr>
        </p:nvSpPr>
        <p:spPr>
          <a:prstGeom prst="rect">
            <a:avLst/>
          </a:prstGeom>
        </p:spPr>
        <p:txBody>
          <a:bodyPr/>
          <a:lstStyle/>
          <a:p>
            <a:pPr>
              <a:buSzPct val="36399"/>
              <a:buBlip>
                <a:blip r:embed="rId4"/>
              </a:buBlip>
            </a:pPr>
          </a:p>
        </p:txBody>
      </p:sp>
      <p:pic>
        <p:nvPicPr>
          <p:cNvPr id="584" name="image37.png" descr="image37.png"/>
          <p:cNvPicPr>
            <a:picLocks noChangeAspect="1"/>
          </p:cNvPicPr>
          <p:nvPr/>
        </p:nvPicPr>
        <p:blipFill>
          <a:blip r:embed="rId5">
            <a:extLst/>
          </a:blip>
          <a:stretch>
            <a:fillRect/>
          </a:stretch>
        </p:blipFill>
        <p:spPr>
          <a:xfrm>
            <a:off x="2881312" y="368300"/>
            <a:ext cx="7240588" cy="9004300"/>
          </a:xfrm>
          <a:prstGeom prst="rect">
            <a:avLst/>
          </a:prstGeom>
        </p:spPr>
      </p:pic>
      <p:pic>
        <p:nvPicPr>
          <p:cNvPr id="585" name="image42.png" descr="image42.png"/>
          <p:cNvPicPr>
            <a:picLocks noChangeAspect="1"/>
          </p:cNvPicPr>
          <p:nvPr/>
        </p:nvPicPr>
        <p:blipFill>
          <a:blip r:embed="rId6">
            <a:extLst/>
          </a:blip>
          <a:stretch>
            <a:fillRect/>
          </a:stretch>
        </p:blipFill>
        <p:spPr>
          <a:xfrm>
            <a:off x="3898900" y="1282700"/>
            <a:ext cx="5207000" cy="6796089"/>
          </a:xfrm>
          <a:prstGeom prst="rect">
            <a:avLst/>
          </a:prstGeom>
        </p:spPr>
      </p:pic>
      <p:pic>
        <p:nvPicPr>
          <p:cNvPr id="586" name="image43.png" descr="image43.png"/>
          <p:cNvPicPr>
            <a:picLocks noChangeAspect="1"/>
          </p:cNvPicPr>
          <p:nvPr/>
        </p:nvPicPr>
        <p:blipFill>
          <a:blip r:embed="rId7">
            <a:extLst/>
          </a:blip>
          <a:stretch>
            <a:fillRect/>
          </a:stretch>
        </p:blipFill>
        <p:spPr>
          <a:xfrm>
            <a:off x="-8432800" y="76200"/>
            <a:ext cx="19494500" cy="8578850"/>
          </a:xfrm>
          <a:prstGeom prst="rect">
            <a:avLst/>
          </a:prstGeom>
        </p:spPr>
      </p:pic>
      <p:pic>
        <p:nvPicPr>
          <p:cNvPr id="587" name="image44.png" descr="image44.png"/>
          <p:cNvPicPr>
            <a:picLocks noChangeAspect="1"/>
          </p:cNvPicPr>
          <p:nvPr/>
        </p:nvPicPr>
        <p:blipFill>
          <a:blip r:embed="rId8">
            <a:extLst/>
          </a:blip>
          <a:stretch>
            <a:fillRect/>
          </a:stretch>
        </p:blipFill>
        <p:spPr>
          <a:xfrm>
            <a:off x="1790700" y="-1104900"/>
            <a:ext cx="9220200" cy="10948989"/>
          </a:xfrm>
          <a:prstGeom prst="rect">
            <a:avLst/>
          </a:prstGeom>
        </p:spPr>
      </p:pic>
      <p:pic>
        <p:nvPicPr>
          <p:cNvPr id="588" name="image45.png" descr="image45.png"/>
          <p:cNvPicPr>
            <a:picLocks noChangeAspect="1"/>
          </p:cNvPicPr>
          <p:nvPr/>
        </p:nvPicPr>
        <p:blipFill>
          <a:blip r:embed="rId9">
            <a:extLst/>
          </a:blip>
          <a:stretch>
            <a:fillRect/>
          </a:stretch>
        </p:blipFill>
        <p:spPr>
          <a:xfrm>
            <a:off x="2946399" y="-25400"/>
            <a:ext cx="8167689" cy="9410700"/>
          </a:xfrm>
          <a:prstGeom prst="rect">
            <a:avLst/>
          </a:prstGeom>
        </p:spPr>
      </p:pic>
      <p:pic>
        <p:nvPicPr>
          <p:cNvPr id="589" name="image46.png" descr="image46.png"/>
          <p:cNvPicPr>
            <a:picLocks noChangeAspect="1"/>
          </p:cNvPicPr>
          <p:nvPr/>
        </p:nvPicPr>
        <p:blipFill>
          <a:blip r:embed="rId10">
            <a:extLst/>
          </a:blip>
          <a:stretch>
            <a:fillRect/>
          </a:stretch>
        </p:blipFill>
        <p:spPr>
          <a:xfrm>
            <a:off x="3632200" y="815975"/>
            <a:ext cx="5727700" cy="9356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3"/>
                                        </p:tgtEl>
                                        <p:attrNameLst>
                                          <p:attrName>style.visibility</p:attrName>
                                        </p:attrNameLst>
                                      </p:cBhvr>
                                      <p:to>
                                        <p:strVal val="visible"/>
                                      </p:to>
                                    </p:set>
                                  </p:childTnLst>
                                </p:cTn>
                              </p:par>
                            </p:childTnLst>
                          </p:cTn>
                        </p:par>
                        <p:par>
                          <p:cTn id="7" fill="hold">
                            <p:stCondLst>
                              <p:cond delay="0"/>
                            </p:stCondLst>
                            <p:childTnLst>
                              <p:par>
                                <p:cTn id="8" presetClass="entr" nodeType="afterEffect" presetID="10" grpId="2" fill="hold">
                                  <p:stCondLst>
                                    <p:cond delay="0"/>
                                  </p:stCondLst>
                                  <p:iterate type="el" backwards="0">
                                    <p:tmAbs val="0"/>
                                  </p:iterate>
                                  <p:childTnLst>
                                    <p:set>
                                      <p:cBhvr>
                                        <p:cTn id="9" fill="hold"/>
                                        <p:tgtEl>
                                          <p:spTgt spid="585"/>
                                        </p:tgtEl>
                                        <p:attrNameLst>
                                          <p:attrName>style.visibility</p:attrName>
                                        </p:attrNameLst>
                                      </p:cBhvr>
                                      <p:to>
                                        <p:strVal val="visible"/>
                                      </p:to>
                                    </p:set>
                                    <p:animEffect filter="fade" transition="in">
                                      <p:cBhvr>
                                        <p:cTn id="10" dur="1500"/>
                                        <p:tgtEl>
                                          <p:spTgt spid="585"/>
                                        </p:tgtEl>
                                      </p:cBhvr>
                                    </p:animEffect>
                                  </p:childTnLst>
                                </p:cTn>
                              </p:par>
                            </p:childTnLst>
                          </p:cTn>
                        </p:par>
                        <p:par>
                          <p:cTn id="11" fill="hold">
                            <p:stCondLst>
                              <p:cond delay="1500"/>
                            </p:stCondLst>
                            <p:childTnLst>
                              <p:par>
                                <p:cTn id="12" presetClass="entr" nodeType="afterEffect" presetID="10" grpId="3" fill="hold">
                                  <p:stCondLst>
                                    <p:cond delay="0"/>
                                  </p:stCondLst>
                                  <p:iterate type="el" backwards="0">
                                    <p:tmAbs val="0"/>
                                  </p:iterate>
                                  <p:childTnLst>
                                    <p:set>
                                      <p:cBhvr>
                                        <p:cTn id="13" fill="hold"/>
                                        <p:tgtEl>
                                          <p:spTgt spid="586"/>
                                        </p:tgtEl>
                                        <p:attrNameLst>
                                          <p:attrName>style.visibility</p:attrName>
                                        </p:attrNameLst>
                                      </p:cBhvr>
                                      <p:to>
                                        <p:strVal val="visible"/>
                                      </p:to>
                                    </p:set>
                                    <p:animEffect filter="fade" transition="in">
                                      <p:cBhvr>
                                        <p:cTn id="14" dur="1500"/>
                                        <p:tgtEl>
                                          <p:spTgt spid="586"/>
                                        </p:tgtEl>
                                      </p:cBhvr>
                                    </p:animEffect>
                                  </p:childTnLst>
                                </p:cTn>
                              </p:par>
                            </p:childTnLst>
                          </p:cTn>
                        </p:par>
                        <p:par>
                          <p:cTn id="15" fill="hold">
                            <p:stCondLst>
                              <p:cond delay="3000"/>
                            </p:stCondLst>
                            <p:childTnLst>
                              <p:par>
                                <p:cTn id="16" presetClass="entr" nodeType="afterEffect" presetID="10" grpId="4" fill="hold">
                                  <p:stCondLst>
                                    <p:cond delay="0"/>
                                  </p:stCondLst>
                                  <p:iterate type="el" backwards="0">
                                    <p:tmAbs val="0"/>
                                  </p:iterate>
                                  <p:childTnLst>
                                    <p:set>
                                      <p:cBhvr>
                                        <p:cTn id="17" fill="hold"/>
                                        <p:tgtEl>
                                          <p:spTgt spid="587"/>
                                        </p:tgtEl>
                                        <p:attrNameLst>
                                          <p:attrName>style.visibility</p:attrName>
                                        </p:attrNameLst>
                                      </p:cBhvr>
                                      <p:to>
                                        <p:strVal val="visible"/>
                                      </p:to>
                                    </p:set>
                                    <p:animEffect filter="fade" transition="in">
                                      <p:cBhvr>
                                        <p:cTn id="18" dur="1500"/>
                                        <p:tgtEl>
                                          <p:spTgt spid="587"/>
                                        </p:tgtEl>
                                      </p:cBhvr>
                                    </p:animEffect>
                                  </p:childTnLst>
                                </p:cTn>
                              </p:par>
                            </p:childTnLst>
                          </p:cTn>
                        </p:par>
                        <p:par>
                          <p:cTn id="19" fill="hold">
                            <p:stCondLst>
                              <p:cond delay="4500"/>
                            </p:stCondLst>
                            <p:childTnLst>
                              <p:par>
                                <p:cTn id="20" presetClass="entr" nodeType="afterEffect" presetID="10" grpId="5" fill="hold">
                                  <p:stCondLst>
                                    <p:cond delay="0"/>
                                  </p:stCondLst>
                                  <p:iterate type="el" backwards="0">
                                    <p:tmAbs val="0"/>
                                  </p:iterate>
                                  <p:childTnLst>
                                    <p:set>
                                      <p:cBhvr>
                                        <p:cTn id="21" fill="hold"/>
                                        <p:tgtEl>
                                          <p:spTgt spid="588"/>
                                        </p:tgtEl>
                                        <p:attrNameLst>
                                          <p:attrName>style.visibility</p:attrName>
                                        </p:attrNameLst>
                                      </p:cBhvr>
                                      <p:to>
                                        <p:strVal val="visible"/>
                                      </p:to>
                                    </p:set>
                                    <p:animEffect filter="fade" transition="in">
                                      <p:cBhvr>
                                        <p:cTn id="22" dur="1250"/>
                                        <p:tgtEl>
                                          <p:spTgt spid="588"/>
                                        </p:tgtEl>
                                      </p:cBhvr>
                                    </p:animEffect>
                                  </p:childTnLst>
                                </p:cTn>
                              </p:par>
                            </p:childTnLst>
                          </p:cTn>
                        </p:par>
                        <p:par>
                          <p:cTn id="23" fill="hold">
                            <p:stCondLst>
                              <p:cond delay="5750"/>
                            </p:stCondLst>
                            <p:childTnLst>
                              <p:par>
                                <p:cTn id="24" presetClass="entr" nodeType="afterEffect" presetID="10" grpId="6" fill="hold">
                                  <p:stCondLst>
                                    <p:cond delay="0"/>
                                  </p:stCondLst>
                                  <p:iterate type="el" backwards="0">
                                    <p:tmAbs val="0"/>
                                  </p:iterate>
                                  <p:childTnLst>
                                    <p:set>
                                      <p:cBhvr>
                                        <p:cTn id="25" fill="hold"/>
                                        <p:tgtEl>
                                          <p:spTgt spid="589"/>
                                        </p:tgtEl>
                                        <p:attrNameLst>
                                          <p:attrName>style.visibility</p:attrName>
                                        </p:attrNameLst>
                                      </p:cBhvr>
                                      <p:to>
                                        <p:strVal val="visible"/>
                                      </p:to>
                                    </p:set>
                                    <p:animEffect filter="fade" transition="in">
                                      <p:cBhvr>
                                        <p:cTn id="26" dur="15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5" grpId="2"/>
      <p:bldP build="whole" bldLvl="1" animBg="1" rev="0" advAuto="0" spid="583" grpId="1"/>
      <p:bldP build="whole" bldLvl="1" animBg="1" rev="0" advAuto="0" spid="589" grpId="6"/>
      <p:bldP build="whole" bldLvl="1" animBg="1" rev="0" advAuto="0" spid="587" grpId="4"/>
      <p:bldP build="whole" bldLvl="1" animBg="1" rev="0" advAuto="0" spid="588" grpId="5"/>
      <p:bldP build="whole" bldLvl="1" animBg="1" rev="0" advAuto="0" spid="586" grpId="3"/>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3"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594"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595" name="Wrong proportions= wrong composite"/>
          <p:cNvSpPr txBox="1"/>
          <p:nvPr>
            <p:ph type="title"/>
          </p:nvPr>
        </p:nvSpPr>
        <p:spPr>
          <a:prstGeom prst="rect">
            <a:avLst/>
          </a:prstGeom>
        </p:spPr>
        <p:txBody>
          <a:bodyPr/>
          <a:lstStyle/>
          <a:p>
            <a:pPr/>
            <a:r>
              <a:t>Wrong proportions=</a:t>
            </a:r>
            <a:br/>
            <a:r>
              <a:t>wrong composite</a:t>
            </a:r>
          </a:p>
        </p:txBody>
      </p:sp>
      <p:sp>
        <p:nvSpPr>
          <p:cNvPr id="596" name="Double-click to edit"/>
          <p:cNvSpPr txBox="1"/>
          <p:nvPr>
            <p:ph type="body" idx="1"/>
          </p:nvPr>
        </p:nvSpPr>
        <p:spPr>
          <a:prstGeom prst="rect">
            <a:avLst/>
          </a:prstGeom>
        </p:spPr>
        <p:txBody>
          <a:bodyPr/>
          <a:lstStyle/>
          <a:p>
            <a:pPr>
              <a:buSzPct val="36399"/>
              <a:buBlip>
                <a:blip r:embed="rId4"/>
              </a:buBlip>
            </a:pPr>
          </a:p>
        </p:txBody>
      </p:sp>
      <p:pic>
        <p:nvPicPr>
          <p:cNvPr id="597" name="image37.png" descr="image37.png"/>
          <p:cNvPicPr>
            <a:picLocks noChangeAspect="1"/>
          </p:cNvPicPr>
          <p:nvPr/>
        </p:nvPicPr>
        <p:blipFill>
          <a:blip r:embed="rId5">
            <a:extLst/>
          </a:blip>
          <a:stretch>
            <a:fillRect/>
          </a:stretch>
        </p:blipFill>
        <p:spPr>
          <a:xfrm>
            <a:off x="3340100" y="2565400"/>
            <a:ext cx="5016500" cy="6238875"/>
          </a:xfrm>
          <a:prstGeom prst="rect">
            <a:avLst/>
          </a:prstGeom>
        </p:spPr>
      </p:pic>
      <p:pic>
        <p:nvPicPr>
          <p:cNvPr id="598" name="image47.png" descr="image47.png"/>
          <p:cNvPicPr>
            <a:picLocks noChangeAspect="1"/>
          </p:cNvPicPr>
          <p:nvPr/>
        </p:nvPicPr>
        <p:blipFill>
          <a:blip r:embed="rId6">
            <a:extLst/>
          </a:blip>
          <a:stretch>
            <a:fillRect/>
          </a:stretch>
        </p:blipFill>
        <p:spPr>
          <a:xfrm>
            <a:off x="3186113" y="2357437"/>
            <a:ext cx="5767388" cy="69135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9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598"/>
                                        </p:tgtEl>
                                        <p:attrNameLst>
                                          <p:attrName>style.visibility</p:attrName>
                                        </p:attrNameLst>
                                      </p:cBhvr>
                                      <p:to>
                                        <p:strVal val="visible"/>
                                      </p:to>
                                    </p:set>
                                    <p:animEffect filter="fade" transition="in">
                                      <p:cBhvr>
                                        <p:cTn id="14" dur="175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7" grpId="2"/>
      <p:bldP build="whole" bldLvl="1" animBg="1" rev="0" advAuto="0" spid="598" grpId="3"/>
      <p:bldP build="whole" bldLvl="1" animBg="1" rev="0" advAuto="0" spid="596"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2"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60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04" name="Problem Areas: Eyes"/>
          <p:cNvSpPr txBox="1"/>
          <p:nvPr>
            <p:ph type="title"/>
          </p:nvPr>
        </p:nvSpPr>
        <p:spPr>
          <a:prstGeom prst="rect">
            <a:avLst/>
          </a:prstGeom>
        </p:spPr>
        <p:txBody>
          <a:bodyPr/>
          <a:lstStyle/>
          <a:p>
            <a:pPr/>
            <a:r>
              <a:t>Problem Areas: Eyes</a:t>
            </a:r>
          </a:p>
        </p:txBody>
      </p:sp>
      <p:sp>
        <p:nvSpPr>
          <p:cNvPr id="605" name="Double-click to edit"/>
          <p:cNvSpPr txBox="1"/>
          <p:nvPr>
            <p:ph type="body" idx="1"/>
          </p:nvPr>
        </p:nvSpPr>
        <p:spPr>
          <a:prstGeom prst="rect">
            <a:avLst/>
          </a:prstGeom>
        </p:spPr>
        <p:txBody>
          <a:bodyPr/>
          <a:lstStyle/>
          <a:p>
            <a:pPr>
              <a:buSzPct val="36399"/>
              <a:buBlip>
                <a:blip r:embed="rId4"/>
              </a:buBlip>
            </a:pPr>
          </a:p>
        </p:txBody>
      </p:sp>
      <p:pic>
        <p:nvPicPr>
          <p:cNvPr id="606" name="image37.png" descr="image37.png"/>
          <p:cNvPicPr>
            <a:picLocks noChangeAspect="1"/>
          </p:cNvPicPr>
          <p:nvPr/>
        </p:nvPicPr>
        <p:blipFill>
          <a:blip r:embed="rId5">
            <a:extLst/>
          </a:blip>
          <a:stretch>
            <a:fillRect/>
          </a:stretch>
        </p:blipFill>
        <p:spPr>
          <a:xfrm>
            <a:off x="2616200" y="1831975"/>
            <a:ext cx="7759700" cy="9652000"/>
          </a:xfrm>
          <a:prstGeom prst="rect">
            <a:avLst/>
          </a:prstGeom>
        </p:spPr>
      </p:pic>
      <p:pic>
        <p:nvPicPr>
          <p:cNvPr id="607" name="image48.png" descr="image48.png"/>
          <p:cNvPicPr>
            <a:picLocks noChangeAspect="1"/>
          </p:cNvPicPr>
          <p:nvPr/>
        </p:nvPicPr>
        <p:blipFill>
          <a:blip r:embed="rId6">
            <a:extLst/>
          </a:blip>
          <a:stretch>
            <a:fillRect/>
          </a:stretch>
        </p:blipFill>
        <p:spPr>
          <a:xfrm>
            <a:off x="-482600" y="5600700"/>
            <a:ext cx="4368800" cy="3835400"/>
          </a:xfrm>
          <a:prstGeom prst="rect">
            <a:avLst/>
          </a:prstGeom>
        </p:spPr>
      </p:pic>
      <p:pic>
        <p:nvPicPr>
          <p:cNvPr id="608" name="image49.png" descr="image49.png"/>
          <p:cNvPicPr>
            <a:picLocks noChangeAspect="1"/>
          </p:cNvPicPr>
          <p:nvPr/>
        </p:nvPicPr>
        <p:blipFill>
          <a:blip r:embed="rId7">
            <a:extLst/>
          </a:blip>
          <a:stretch>
            <a:fillRect/>
          </a:stretch>
        </p:blipFill>
        <p:spPr>
          <a:xfrm>
            <a:off x="8521700" y="3416300"/>
            <a:ext cx="5791200" cy="5080000"/>
          </a:xfrm>
          <a:prstGeom prst="rect">
            <a:avLst/>
          </a:prstGeom>
        </p:spPr>
      </p:pic>
      <p:pic>
        <p:nvPicPr>
          <p:cNvPr id="609" name="image50.png" descr="image50.png"/>
          <p:cNvPicPr>
            <a:picLocks noChangeAspect="1"/>
          </p:cNvPicPr>
          <p:nvPr/>
        </p:nvPicPr>
        <p:blipFill>
          <a:blip r:embed="rId8">
            <a:extLst/>
          </a:blip>
          <a:stretch>
            <a:fillRect/>
          </a:stretch>
        </p:blipFill>
        <p:spPr>
          <a:xfrm>
            <a:off x="-279400" y="1765300"/>
            <a:ext cx="4432300" cy="3543300"/>
          </a:xfrm>
          <a:prstGeom prst="rect">
            <a:avLst/>
          </a:prstGeom>
        </p:spPr>
      </p:pic>
      <p:pic>
        <p:nvPicPr>
          <p:cNvPr id="610" name="image51.png" descr="image51.png"/>
          <p:cNvPicPr>
            <a:picLocks noChangeAspect="1"/>
          </p:cNvPicPr>
          <p:nvPr/>
        </p:nvPicPr>
        <p:blipFill>
          <a:blip r:embed="rId9">
            <a:extLst/>
          </a:blip>
          <a:stretch>
            <a:fillRect/>
          </a:stretch>
        </p:blipFill>
        <p:spPr>
          <a:xfrm>
            <a:off x="3441700" y="3848100"/>
            <a:ext cx="6121400" cy="3295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610"/>
                                        </p:tgtEl>
                                        <p:attrNameLst>
                                          <p:attrName>style.visibility</p:attrName>
                                        </p:attrNameLst>
                                      </p:cBhvr>
                                      <p:to>
                                        <p:strVal val="visible"/>
                                      </p:to>
                                    </p:set>
                                    <p:animEffect filter="fade" transition="in">
                                      <p:cBhvr>
                                        <p:cTn id="11" dur="500"/>
                                        <p:tgtEl>
                                          <p:spTgt spid="610"/>
                                        </p:tgtEl>
                                      </p:cBhvr>
                                    </p:animEffect>
                                  </p:childTnLst>
                                </p:cTn>
                              </p:par>
                            </p:childTnLst>
                          </p:cTn>
                        </p:par>
                        <p:par>
                          <p:cTn id="12" fill="hold">
                            <p:stCondLst>
                              <p:cond delay="500"/>
                            </p:stCondLst>
                            <p:childTnLst>
                              <p:par>
                                <p:cTn id="13" presetClass="entr" nodeType="afterEffect" presetID="10" grpId="3" fill="hold">
                                  <p:stCondLst>
                                    <p:cond delay="0"/>
                                  </p:stCondLst>
                                  <p:iterate type="el" backwards="0">
                                    <p:tmAbs val="0"/>
                                  </p:iterate>
                                  <p:childTnLst>
                                    <p:set>
                                      <p:cBhvr>
                                        <p:cTn id="14" fill="hold"/>
                                        <p:tgtEl>
                                          <p:spTgt spid="609"/>
                                        </p:tgtEl>
                                        <p:attrNameLst>
                                          <p:attrName>style.visibility</p:attrName>
                                        </p:attrNameLst>
                                      </p:cBhvr>
                                      <p:to>
                                        <p:strVal val="visible"/>
                                      </p:to>
                                    </p:set>
                                    <p:animEffect filter="fade" transition="in">
                                      <p:cBhvr>
                                        <p:cTn id="15" dur="500"/>
                                        <p:tgtEl>
                                          <p:spTgt spid="609"/>
                                        </p:tgtEl>
                                      </p:cBhvr>
                                    </p:animEffect>
                                  </p:childTnLst>
                                </p:cTn>
                              </p:par>
                            </p:childTnLst>
                          </p:cTn>
                        </p:par>
                        <p:par>
                          <p:cTn id="16" fill="hold">
                            <p:stCondLst>
                              <p:cond delay="1000"/>
                            </p:stCondLst>
                            <p:childTnLst>
                              <p:par>
                                <p:cTn id="17" presetClass="entr" nodeType="afterEffect" presetID="10" grpId="4" fill="hold">
                                  <p:stCondLst>
                                    <p:cond delay="0"/>
                                  </p:stCondLst>
                                  <p:iterate type="el" backwards="0">
                                    <p:tmAbs val="0"/>
                                  </p:iterate>
                                  <p:childTnLst>
                                    <p:set>
                                      <p:cBhvr>
                                        <p:cTn id="18" fill="hold"/>
                                        <p:tgtEl>
                                          <p:spTgt spid="607"/>
                                        </p:tgtEl>
                                        <p:attrNameLst>
                                          <p:attrName>style.visibility</p:attrName>
                                        </p:attrNameLst>
                                      </p:cBhvr>
                                      <p:to>
                                        <p:strVal val="visible"/>
                                      </p:to>
                                    </p:set>
                                    <p:animEffect filter="fade" transition="in">
                                      <p:cBhvr>
                                        <p:cTn id="19" dur="500"/>
                                        <p:tgtEl>
                                          <p:spTgt spid="607"/>
                                        </p:tgtEl>
                                      </p:cBhvr>
                                    </p:animEffect>
                                  </p:childTnLst>
                                </p:cTn>
                              </p:par>
                            </p:childTnLst>
                          </p:cTn>
                        </p:par>
                        <p:par>
                          <p:cTn id="20" fill="hold">
                            <p:stCondLst>
                              <p:cond delay="1500"/>
                            </p:stCondLst>
                            <p:childTnLst>
                              <p:par>
                                <p:cTn id="21" presetClass="entr" nodeType="afterEffect" presetID="10" grpId="5" fill="hold">
                                  <p:stCondLst>
                                    <p:cond delay="0"/>
                                  </p:stCondLst>
                                  <p:iterate type="el" backwards="0">
                                    <p:tmAbs val="0"/>
                                  </p:iterate>
                                  <p:childTnLst>
                                    <p:set>
                                      <p:cBhvr>
                                        <p:cTn id="22" fill="hold"/>
                                        <p:tgtEl>
                                          <p:spTgt spid="608"/>
                                        </p:tgtEl>
                                        <p:attrNameLst>
                                          <p:attrName>style.visibility</p:attrName>
                                        </p:attrNameLst>
                                      </p:cBhvr>
                                      <p:to>
                                        <p:strVal val="visible"/>
                                      </p:to>
                                    </p:set>
                                    <p:animEffect filter="fade" transition="in">
                                      <p:cBhvr>
                                        <p:cTn id="23" dur="5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8" grpId="5"/>
      <p:bldP build="whole" bldLvl="1" animBg="1" rev="0" advAuto="0" spid="609" grpId="3"/>
      <p:bldP build="whole" bldLvl="1" animBg="1" rev="0" advAuto="0" spid="610" grpId="2"/>
      <p:bldP build="whole" bldLvl="1" animBg="1" rev="0" advAuto="0" spid="605" grpId="1"/>
      <p:bldP build="whole" bldLvl="1" animBg="1" rev="0" advAuto="0" spid="607" grpId="4"/>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4"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615"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16" name="Problem areas: nose"/>
          <p:cNvSpPr txBox="1"/>
          <p:nvPr>
            <p:ph type="title"/>
          </p:nvPr>
        </p:nvSpPr>
        <p:spPr>
          <a:xfrm>
            <a:off x="1219200" y="-50800"/>
            <a:ext cx="11074400" cy="2082800"/>
          </a:xfrm>
          <a:prstGeom prst="rect">
            <a:avLst/>
          </a:prstGeom>
        </p:spPr>
        <p:txBody>
          <a:bodyPr/>
          <a:lstStyle/>
          <a:p>
            <a:pPr/>
            <a:r>
              <a:t>Problem areas: nose</a:t>
            </a:r>
          </a:p>
        </p:txBody>
      </p:sp>
      <p:sp>
        <p:nvSpPr>
          <p:cNvPr id="617" name="Double-click to edit"/>
          <p:cNvSpPr txBox="1"/>
          <p:nvPr>
            <p:ph type="body" idx="1"/>
          </p:nvPr>
        </p:nvSpPr>
        <p:spPr>
          <a:xfrm>
            <a:off x="635000" y="2032000"/>
            <a:ext cx="11074400" cy="6934200"/>
          </a:xfrm>
          <a:prstGeom prst="rect">
            <a:avLst/>
          </a:prstGeom>
        </p:spPr>
        <p:txBody>
          <a:bodyPr/>
          <a:lstStyle/>
          <a:p>
            <a:pPr>
              <a:buSzPct val="36399"/>
              <a:buBlip>
                <a:blip r:embed="rId4"/>
              </a:buBlip>
            </a:pPr>
          </a:p>
        </p:txBody>
      </p:sp>
      <p:pic>
        <p:nvPicPr>
          <p:cNvPr id="618" name="image37.png" descr="image37.png"/>
          <p:cNvPicPr>
            <a:picLocks noChangeAspect="1"/>
          </p:cNvPicPr>
          <p:nvPr/>
        </p:nvPicPr>
        <p:blipFill>
          <a:blip r:embed="rId5">
            <a:extLst/>
          </a:blip>
          <a:stretch>
            <a:fillRect/>
          </a:stretch>
        </p:blipFill>
        <p:spPr>
          <a:xfrm>
            <a:off x="6413500" y="2047875"/>
            <a:ext cx="5707063" cy="7099300"/>
          </a:xfrm>
          <a:prstGeom prst="rect">
            <a:avLst/>
          </a:prstGeom>
        </p:spPr>
      </p:pic>
      <p:pic>
        <p:nvPicPr>
          <p:cNvPr id="619" name="image52.png" descr="image52.png"/>
          <p:cNvPicPr>
            <a:picLocks noChangeAspect="1"/>
          </p:cNvPicPr>
          <p:nvPr/>
        </p:nvPicPr>
        <p:blipFill>
          <a:blip r:embed="rId6">
            <a:extLst/>
          </a:blip>
          <a:stretch>
            <a:fillRect/>
          </a:stretch>
        </p:blipFill>
        <p:spPr>
          <a:xfrm>
            <a:off x="787400" y="1371600"/>
            <a:ext cx="5715000" cy="7874000"/>
          </a:xfrm>
          <a:prstGeom prst="rect">
            <a:avLst/>
          </a:prstGeom>
        </p:spPr>
      </p:pic>
      <p:sp>
        <p:nvSpPr>
          <p:cNvPr id="620" name="Line"/>
          <p:cNvSpPr/>
          <p:nvPr/>
        </p:nvSpPr>
        <p:spPr>
          <a:xfrm flipV="1">
            <a:off x="1916113" y="6407149"/>
            <a:ext cx="9175751" cy="3177"/>
          </a:xfrm>
          <a:prstGeom prst="line">
            <a:avLst/>
          </a:prstGeom>
          <a:ln w="254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21" name="Line"/>
          <p:cNvSpPr/>
          <p:nvPr/>
        </p:nvSpPr>
        <p:spPr>
          <a:xfrm flipV="1">
            <a:off x="1993900" y="5289549"/>
            <a:ext cx="9005889" cy="31752"/>
          </a:xfrm>
          <a:prstGeom prst="line">
            <a:avLst/>
          </a:prstGeom>
          <a:ln w="25400">
            <a:solidFill>
              <a:srgbClr val="8EFA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1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621"/>
                                        </p:tgtEl>
                                        <p:attrNameLst>
                                          <p:attrName>style.visibility</p:attrName>
                                        </p:attrNameLst>
                                      </p:cBhvr>
                                      <p:to>
                                        <p:strVal val="visible"/>
                                      </p:to>
                                    </p:set>
                                    <p:animEffect filter="wipe(left)" transition="in">
                                      <p:cBhvr>
                                        <p:cTn id="10" dur="500"/>
                                        <p:tgtEl>
                                          <p:spTgt spid="621"/>
                                        </p:tgtEl>
                                      </p:cBhvr>
                                    </p:animEffect>
                                  </p:childTnLst>
                                </p:cTn>
                              </p:par>
                            </p:childTnLst>
                          </p:cTn>
                        </p:par>
                        <p:par>
                          <p:cTn id="11" fill="hold">
                            <p:stCondLst>
                              <p:cond delay="500"/>
                            </p:stCondLst>
                            <p:childTnLst>
                              <p:par>
                                <p:cTn id="12" presetClass="entr" nodeType="afterEffect" presetSubtype="8" presetID="22" grpId="3" fill="hold">
                                  <p:stCondLst>
                                    <p:cond delay="0"/>
                                  </p:stCondLst>
                                  <p:iterate type="el" backwards="0">
                                    <p:tmAbs val="0"/>
                                  </p:iterate>
                                  <p:childTnLst>
                                    <p:set>
                                      <p:cBhvr>
                                        <p:cTn id="13" fill="hold"/>
                                        <p:tgtEl>
                                          <p:spTgt spid="620"/>
                                        </p:tgtEl>
                                        <p:attrNameLst>
                                          <p:attrName>style.visibility</p:attrName>
                                        </p:attrNameLst>
                                      </p:cBhvr>
                                      <p:to>
                                        <p:strVal val="visible"/>
                                      </p:to>
                                    </p:set>
                                    <p:animEffect filter="wipe(left)" transition="in">
                                      <p:cBhvr>
                                        <p:cTn id="14" dur="5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0" grpId="3"/>
      <p:bldP build="whole" bldLvl="1" animBg="1" rev="0" advAuto="0" spid="621" grpId="2"/>
      <p:bldP build="whole" bldLvl="1" animBg="1" rev="0" advAuto="0" spid="617"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5"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62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27" name="Children’s drawings"/>
          <p:cNvSpPr txBox="1"/>
          <p:nvPr>
            <p:ph type="title"/>
          </p:nvPr>
        </p:nvSpPr>
        <p:spPr>
          <a:prstGeom prst="rect">
            <a:avLst/>
          </a:prstGeom>
        </p:spPr>
        <p:txBody>
          <a:bodyPr/>
          <a:lstStyle/>
          <a:p>
            <a:pPr/>
            <a:r>
              <a:t>Children’s drawings</a:t>
            </a:r>
          </a:p>
        </p:txBody>
      </p:sp>
      <p:sp>
        <p:nvSpPr>
          <p:cNvPr id="628" name="Double-click to edit"/>
          <p:cNvSpPr txBox="1"/>
          <p:nvPr>
            <p:ph type="body" idx="1"/>
          </p:nvPr>
        </p:nvSpPr>
        <p:spPr>
          <a:prstGeom prst="rect">
            <a:avLst/>
          </a:prstGeom>
        </p:spPr>
        <p:txBody>
          <a:bodyPr/>
          <a:lstStyle/>
          <a:p>
            <a:pPr>
              <a:buSzPct val="36399"/>
              <a:buBlip>
                <a:blip r:embed="rId4"/>
              </a:buBlip>
            </a:pPr>
          </a:p>
        </p:txBody>
      </p:sp>
      <p:pic>
        <p:nvPicPr>
          <p:cNvPr id="629" name="image53.png" descr="image53.png"/>
          <p:cNvPicPr>
            <a:picLocks noChangeAspect="1"/>
          </p:cNvPicPr>
          <p:nvPr/>
        </p:nvPicPr>
        <p:blipFill>
          <a:blip r:embed="rId5">
            <a:extLst/>
          </a:blip>
          <a:stretch>
            <a:fillRect/>
          </a:stretch>
        </p:blipFill>
        <p:spPr>
          <a:xfrm>
            <a:off x="254000" y="4800600"/>
            <a:ext cx="3225800" cy="4191000"/>
          </a:xfrm>
          <a:prstGeom prst="rect">
            <a:avLst/>
          </a:prstGeom>
        </p:spPr>
      </p:pic>
      <p:pic>
        <p:nvPicPr>
          <p:cNvPr id="630" name="image54.png" descr="image54.png"/>
          <p:cNvPicPr>
            <a:picLocks noChangeAspect="1"/>
          </p:cNvPicPr>
          <p:nvPr/>
        </p:nvPicPr>
        <p:blipFill>
          <a:blip r:embed="rId6">
            <a:extLst/>
          </a:blip>
          <a:stretch>
            <a:fillRect/>
          </a:stretch>
        </p:blipFill>
        <p:spPr>
          <a:xfrm>
            <a:off x="9347200" y="1854200"/>
            <a:ext cx="3340100" cy="4013200"/>
          </a:xfrm>
          <a:prstGeom prst="rect">
            <a:avLst/>
          </a:prstGeom>
        </p:spPr>
      </p:pic>
      <p:pic>
        <p:nvPicPr>
          <p:cNvPr id="631" name="image55.png" descr="image55.png"/>
          <p:cNvPicPr>
            <a:picLocks noChangeAspect="1"/>
          </p:cNvPicPr>
          <p:nvPr/>
        </p:nvPicPr>
        <p:blipFill>
          <a:blip r:embed="rId7">
            <a:extLst/>
          </a:blip>
          <a:stretch>
            <a:fillRect/>
          </a:stretch>
        </p:blipFill>
        <p:spPr>
          <a:xfrm>
            <a:off x="3327400" y="2108200"/>
            <a:ext cx="3111500" cy="3505200"/>
          </a:xfrm>
          <a:prstGeom prst="rect">
            <a:avLst/>
          </a:prstGeom>
        </p:spPr>
      </p:pic>
      <p:pic>
        <p:nvPicPr>
          <p:cNvPr id="632" name="image56.png" descr="image56.png"/>
          <p:cNvPicPr>
            <a:picLocks noChangeAspect="1"/>
          </p:cNvPicPr>
          <p:nvPr/>
        </p:nvPicPr>
        <p:blipFill>
          <a:blip r:embed="rId8">
            <a:extLst/>
          </a:blip>
          <a:stretch>
            <a:fillRect/>
          </a:stretch>
        </p:blipFill>
        <p:spPr>
          <a:xfrm>
            <a:off x="6145212" y="5130800"/>
            <a:ext cx="4311651" cy="411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2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2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3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63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5"/>
      <p:bldP build="whole" bldLvl="1" animBg="1" rev="0" advAuto="0" spid="628" grpId="1"/>
      <p:bldP build="whole" bldLvl="1" animBg="1" rev="0" advAuto="0" spid="631" grpId="3"/>
      <p:bldP build="whole" bldLvl="1" animBg="1" rev="0" advAuto="0" spid="632" grpId="4"/>
      <p:bldP build="whole" bldLvl="1" animBg="1" rev="0" advAuto="0" spid="629" grpId="2"/>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pic>
        <p:nvPicPr>
          <p:cNvPr id="637" name="image57.png" descr="image57.png"/>
          <p:cNvPicPr>
            <a:picLocks noChangeAspect="1"/>
          </p:cNvPicPr>
          <p:nvPr/>
        </p:nvPicPr>
        <p:blipFill>
          <a:blip r:embed="rId3">
            <a:extLst/>
          </a:blip>
          <a:srcRect l="5503" t="0" r="7652" b="14828"/>
          <a:stretch>
            <a:fillRect/>
          </a:stretch>
        </p:blipFill>
        <p:spPr>
          <a:xfrm>
            <a:off x="6350000" y="576815"/>
            <a:ext cx="6845034" cy="9269314"/>
          </a:xfrm>
          <a:prstGeom prst="rect">
            <a:avLst/>
          </a:prstGeom>
        </p:spPr>
      </p:pic>
      <p:pic>
        <p:nvPicPr>
          <p:cNvPr id="638" name="image58.png" descr="image58.png"/>
          <p:cNvPicPr>
            <a:picLocks noChangeAspect="1"/>
          </p:cNvPicPr>
          <p:nvPr/>
        </p:nvPicPr>
        <p:blipFill>
          <a:blip r:embed="rId4">
            <a:extLst/>
          </a:blip>
          <a:srcRect l="6134" t="0" r="6183" b="0"/>
          <a:stretch>
            <a:fillRect/>
          </a:stretch>
        </p:blipFill>
        <p:spPr>
          <a:xfrm>
            <a:off x="-449945" y="-374752"/>
            <a:ext cx="7162801" cy="12070645"/>
          </a:xfrm>
          <a:prstGeom prst="rect">
            <a:avLst/>
          </a:prstGeom>
        </p:spPr>
      </p:pic>
      <p:sp>
        <p:nvSpPr>
          <p:cNvPr id="639" name="Rectangle"/>
          <p:cNvSpPr/>
          <p:nvPr/>
        </p:nvSpPr>
        <p:spPr>
          <a:xfrm>
            <a:off x="8026400" y="4953000"/>
            <a:ext cx="3822700" cy="293916"/>
          </a:xfrm>
          <a:prstGeom prst="rect">
            <a:avLst/>
          </a:prstGeom>
          <a:blipFill>
            <a:blip r:embed="rId5"/>
          </a:blipFill>
        </p:spPr>
        <p:txBody>
          <a:bodyPr lIns="38100" tIns="38100" rIns="38100" bIns="38100"/>
          <a:lstStyle/>
          <a:p>
            <a:pPr/>
          </a:p>
        </p:txBody>
      </p:sp>
      <p:sp>
        <p:nvSpPr>
          <p:cNvPr id="640" name="Line"/>
          <p:cNvSpPr/>
          <p:nvPr/>
        </p:nvSpPr>
        <p:spPr>
          <a:xfrm>
            <a:off x="1016000" y="5349521"/>
            <a:ext cx="76200" cy="1"/>
          </a:xfrm>
          <a:prstGeom prst="line">
            <a:avLst/>
          </a:prstGeom>
          <a:blipFill>
            <a:blip r:embed="rId5"/>
          </a:blip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pic>
        <p:nvPicPr>
          <p:cNvPr id="641" name="image59.png" descr="image59.png"/>
          <p:cNvPicPr>
            <a:picLocks noChangeAspect="1"/>
          </p:cNvPicPr>
          <p:nvPr/>
        </p:nvPicPr>
        <p:blipFill>
          <a:blip r:embed="rId6">
            <a:extLst/>
          </a:blip>
          <a:stretch>
            <a:fillRect/>
          </a:stretch>
        </p:blipFill>
        <p:spPr>
          <a:xfrm>
            <a:off x="-297544" y="1143000"/>
            <a:ext cx="7550151" cy="9437689"/>
          </a:xfrm>
          <a:prstGeom prst="rect">
            <a:avLst/>
          </a:prstGeom>
        </p:spPr>
      </p:pic>
      <p:pic>
        <p:nvPicPr>
          <p:cNvPr id="642" name="image60.png" descr="image60.png"/>
          <p:cNvPicPr>
            <a:picLocks noChangeAspect="1"/>
          </p:cNvPicPr>
          <p:nvPr/>
        </p:nvPicPr>
        <p:blipFill>
          <a:blip r:embed="rId7">
            <a:extLst/>
          </a:blip>
          <a:stretch>
            <a:fillRect/>
          </a:stretch>
        </p:blipFill>
        <p:spPr>
          <a:xfrm>
            <a:off x="-551546" y="76200"/>
            <a:ext cx="8054039" cy="10912930"/>
          </a:xfrm>
          <a:prstGeom prst="rect">
            <a:avLst/>
          </a:prstGeom>
        </p:spPr>
      </p:pic>
      <p:sp>
        <p:nvSpPr>
          <p:cNvPr id="643" name="Line"/>
          <p:cNvSpPr/>
          <p:nvPr/>
        </p:nvSpPr>
        <p:spPr>
          <a:xfrm flipH="1">
            <a:off x="-297544" y="5660571"/>
            <a:ext cx="12286346" cy="1"/>
          </a:xfrm>
          <a:prstGeom prst="line">
            <a:avLst/>
          </a:prstGeom>
          <a:blipFill>
            <a:blip r:embed="rId5"/>
          </a:blipFill>
          <a:ln w="38100">
            <a:solidFill>
              <a:srgbClr val="A1D562"/>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44" name="Line"/>
          <p:cNvSpPr/>
          <p:nvPr/>
        </p:nvSpPr>
        <p:spPr>
          <a:xfrm flipH="1">
            <a:off x="-449945" y="7162800"/>
            <a:ext cx="12286345" cy="0"/>
          </a:xfrm>
          <a:prstGeom prst="line">
            <a:avLst/>
          </a:prstGeom>
          <a:blipFill>
            <a:blip r:embed="rId5"/>
          </a:blipFill>
          <a:ln w="38100">
            <a:solidFill>
              <a:srgbClr val="A1D562"/>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45" name="z"/>
          <p:cNvSpPr/>
          <p:nvPr/>
        </p:nvSpPr>
        <p:spPr>
          <a:xfrm>
            <a:off x="8160656" y="4840513"/>
            <a:ext cx="3822701" cy="406401"/>
          </a:xfrm>
          <a:prstGeom prst="rect">
            <a:avLst/>
          </a:prstGeom>
          <a:blipFill>
            <a:blip r:embed="rId5"/>
          </a:blipFill>
          <a:extLst>
            <a:ext uri="{C572A759-6A51-4108-AA02-DFA0A04FC94B}">
              <ma14:wrappingTextBoxFlag xmlns:ma14="http://schemas.microsoft.com/office/mac/drawingml/2011/main" val="1"/>
            </a:ext>
          </a:extLst>
        </p:spPr>
        <p:txBody>
          <a:bodyPr lIns="38100" tIns="38100" rIns="38100" bIns="38100"/>
          <a:lstStyle/>
          <a:p>
            <a:pPr/>
            <a:r>
              <a:t>z</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39"/>
                                        </p:tgtEl>
                                        <p:attrNameLst>
                                          <p:attrName>style.visibility</p:attrName>
                                        </p:attrNameLst>
                                      </p:cBhvr>
                                      <p:to>
                                        <p:strVal val="visible"/>
                                      </p:to>
                                    </p:set>
                                    <p:animEffect filter="wipe(up)" transition="in">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38"/>
                                        </p:tgtEl>
                                        <p:attrNameLst>
                                          <p:attrName>style.visibility</p:attrName>
                                        </p:attrNameLst>
                                      </p:cBhvr>
                                      <p:to>
                                        <p:strVal val="visible"/>
                                      </p:to>
                                    </p:set>
                                    <p:animEffect filter="wipe(left)" transition="in">
                                      <p:cBhvr>
                                        <p:cTn id="12" dur="500"/>
                                        <p:tgtEl>
                                          <p:spTgt spid="6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643"/>
                                        </p:tgtEl>
                                        <p:attrNameLst>
                                          <p:attrName>style.visibility</p:attrName>
                                        </p:attrNameLst>
                                      </p:cBhvr>
                                      <p:to>
                                        <p:strVal val="visible"/>
                                      </p:to>
                                    </p:set>
                                    <p:animEffect filter="wipe(right)" transition="in">
                                      <p:cBhvr>
                                        <p:cTn id="17" dur="500"/>
                                        <p:tgtEl>
                                          <p:spTgt spid="64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644"/>
                                        </p:tgtEl>
                                        <p:attrNameLst>
                                          <p:attrName>style.visibility</p:attrName>
                                        </p:attrNameLst>
                                      </p:cBhvr>
                                      <p:to>
                                        <p:strVal val="visible"/>
                                      </p:to>
                                    </p:set>
                                    <p:animEffect filter="wipe(right)" transition="in">
                                      <p:cBhvr>
                                        <p:cTn id="22" dur="500"/>
                                        <p:tgtEl>
                                          <p:spTgt spid="644"/>
                                        </p:tgtEl>
                                      </p:cBhvr>
                                    </p:animEffect>
                                  </p:childTnLst>
                                </p:cTn>
                              </p:par>
                            </p:childTnLst>
                          </p:cTn>
                        </p:par>
                      </p:childTnLst>
                    </p:cTn>
                  </p:par>
                  <p:par>
                    <p:cTn id="23" fill="hold">
                      <p:stCondLst>
                        <p:cond delay="indefinite"/>
                      </p:stCondLst>
                      <p:childTnLst>
                        <p:par>
                          <p:cTn id="24" fill="hold">
                            <p:stCondLst>
                              <p:cond delay="0"/>
                            </p:stCondLst>
                            <p:childTnLst>
                              <p:par>
                                <p:cTn id="25" presetClass="path" nodeType="clickEffect" presetSubtype="0" presetID="-1" grpId="5" accel="50000" decel="50000" fill="hold">
                                  <p:stCondLst>
                                    <p:cond delay="0"/>
                                  </p:stCondLst>
                                  <p:childTnLst>
                                    <p:animMotion path="M 0.000000 0.000000 L -0.498352 0.227206" origin="layout" pathEditMode="relative">
                                      <p:cBhvr>
                                        <p:cTn id="26" dur="2000" fill="hold"/>
                                        <p:tgtEl>
                                          <p:spTgt spid="63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2" presetID="22" grpId="6" fill="hold">
                                  <p:stCondLst>
                                    <p:cond delay="0"/>
                                  </p:stCondLst>
                                  <p:iterate type="el" backwards="0">
                                    <p:tmAbs val="0"/>
                                  </p:iterate>
                                  <p:childTnLst>
                                    <p:animEffect filter="wipe(right)" transition="out">
                                      <p:cBhvr>
                                        <p:cTn id="30" dur="500" fill="hold"/>
                                        <p:tgtEl>
                                          <p:spTgt spid="638"/>
                                        </p:tgtEl>
                                      </p:cBhvr>
                                    </p:animEffect>
                                    <p:set>
                                      <p:cBhvr>
                                        <p:cTn id="31" fill="hold">
                                          <p:stCondLst>
                                            <p:cond delay="499"/>
                                          </p:stCondLst>
                                        </p:cTn>
                                        <p:tgtEl>
                                          <p:spTgt spid="6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7" fill="hold">
                                  <p:stCondLst>
                                    <p:cond delay="0"/>
                                  </p:stCondLst>
                                  <p:iterate type="el" backwards="0">
                                    <p:tmAbs val="0"/>
                                  </p:iterate>
                                  <p:childTnLst>
                                    <p:set>
                                      <p:cBhvr>
                                        <p:cTn id="35" fill="hold"/>
                                        <p:tgtEl>
                                          <p:spTgt spid="641"/>
                                        </p:tgtEl>
                                        <p:attrNameLst>
                                          <p:attrName>style.visibility</p:attrName>
                                        </p:attrNameLst>
                                      </p:cBhvr>
                                      <p:to>
                                        <p:strVal val="visible"/>
                                      </p:to>
                                    </p:set>
                                    <p:animEffect filter="wipe(left)" transition="in">
                                      <p:cBhvr>
                                        <p:cTn id="36" dur="500"/>
                                        <p:tgtEl>
                                          <p:spTgt spid="641"/>
                                        </p:tgtEl>
                                      </p:cBhvr>
                                    </p:animEffect>
                                  </p:childTnLst>
                                </p:cTn>
                              </p:par>
                            </p:childTnLst>
                          </p:cTn>
                        </p:par>
                      </p:childTnLst>
                    </p:cTn>
                  </p:par>
                  <p:par>
                    <p:cTn id="37" fill="hold">
                      <p:stCondLst>
                        <p:cond delay="indefinite"/>
                      </p:stCondLst>
                      <p:childTnLst>
                        <p:par>
                          <p:cTn id="38" fill="hold">
                            <p:stCondLst>
                              <p:cond delay="0"/>
                            </p:stCondLst>
                            <p:childTnLst>
                              <p:par>
                                <p:cTn id="39" presetClass="exit" nodeType="clickEffect" presetSubtype="8" presetID="22" grpId="8" fill="hold">
                                  <p:stCondLst>
                                    <p:cond delay="0"/>
                                  </p:stCondLst>
                                  <p:iterate type="el" backwards="0">
                                    <p:tmAbs val="0"/>
                                  </p:iterate>
                                  <p:childTnLst>
                                    <p:animEffect filter="wipe(left)" transition="out">
                                      <p:cBhvr>
                                        <p:cTn id="40" dur="500" fill="hold"/>
                                        <p:tgtEl>
                                          <p:spTgt spid="641"/>
                                        </p:tgtEl>
                                      </p:cBhvr>
                                    </p:animEffect>
                                    <p:set>
                                      <p:cBhvr>
                                        <p:cTn id="41" fill="hold">
                                          <p:stCondLst>
                                            <p:cond delay="499"/>
                                          </p:stCondLst>
                                        </p:cTn>
                                        <p:tgtEl>
                                          <p:spTgt spid="641"/>
                                        </p:tgtEl>
                                        <p:attrNameLst>
                                          <p:attrName>style.visibility</p:attrName>
                                        </p:attrNameLst>
                                      </p:cBhvr>
                                      <p:to>
                                        <p:strVal val="hidden"/>
                                      </p:to>
                                    </p:set>
                                  </p:childTnLst>
                                </p:cTn>
                              </p:par>
                            </p:childTnLst>
                          </p:cTn>
                        </p:par>
                        <p:par>
                          <p:cTn id="42" fill="hold">
                            <p:stCondLst>
                              <p:cond delay="500"/>
                            </p:stCondLst>
                            <p:childTnLst>
                              <p:par>
                                <p:cTn id="43" presetClass="entr" nodeType="afterEffect" presetSubtype="8" presetID="22" grpId="9" fill="hold">
                                  <p:stCondLst>
                                    <p:cond delay="0"/>
                                  </p:stCondLst>
                                  <p:iterate type="el" backwards="0">
                                    <p:tmAbs val="0"/>
                                  </p:iterate>
                                  <p:childTnLst>
                                    <p:set>
                                      <p:cBhvr>
                                        <p:cTn id="44" fill="hold"/>
                                        <p:tgtEl>
                                          <p:spTgt spid="642"/>
                                        </p:tgtEl>
                                        <p:attrNameLst>
                                          <p:attrName>style.visibility</p:attrName>
                                        </p:attrNameLst>
                                      </p:cBhvr>
                                      <p:to>
                                        <p:strVal val="visible"/>
                                      </p:to>
                                    </p:set>
                                    <p:animEffect filter="wipe(left)" transition="in">
                                      <p:cBhvr>
                                        <p:cTn id="45" dur="500"/>
                                        <p:tgtEl>
                                          <p:spTgt spid="642"/>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1" presetID="22" grpId="10" fill="hold">
                                  <p:stCondLst>
                                    <p:cond delay="0"/>
                                  </p:stCondLst>
                                  <p:iterate type="el" backwards="0">
                                    <p:tmAbs val="0"/>
                                  </p:iterate>
                                  <p:childTnLst>
                                    <p:set>
                                      <p:cBhvr>
                                        <p:cTn id="49" fill="hold"/>
                                        <p:tgtEl>
                                          <p:spTgt spid="645"/>
                                        </p:tgtEl>
                                        <p:attrNameLst>
                                          <p:attrName>style.visibility</p:attrName>
                                        </p:attrNameLst>
                                      </p:cBhvr>
                                      <p:to>
                                        <p:strVal val="visible"/>
                                      </p:to>
                                    </p:set>
                                    <p:animEffect filter="wipe(up)" transition="in">
                                      <p:cBhvr>
                                        <p:cTn id="50" dur="500"/>
                                        <p:tgtEl>
                                          <p:spTgt spid="645"/>
                                        </p:tgtEl>
                                      </p:cBhvr>
                                    </p:animEffect>
                                  </p:childTnLst>
                                </p:cTn>
                              </p:par>
                            </p:childTnLst>
                          </p:cTn>
                        </p:par>
                      </p:childTnLst>
                    </p:cTn>
                  </p:par>
                  <p:par>
                    <p:cTn id="51" fill="hold">
                      <p:stCondLst>
                        <p:cond delay="indefinite"/>
                      </p:stCondLst>
                      <p:childTnLst>
                        <p:par>
                          <p:cTn id="52" fill="hold">
                            <p:stCondLst>
                              <p:cond delay="0"/>
                            </p:stCondLst>
                            <p:childTnLst>
                              <p:par>
                                <p:cTn id="53" presetClass="path" nodeType="clickEffect" presetSubtype="0" presetID="-1" grpId="11" accel="50000" decel="50000" fill="hold">
                                  <p:stCondLst>
                                    <p:cond delay="0"/>
                                  </p:stCondLst>
                                  <p:childTnLst>
                                    <p:animMotion path="M 0.000000 0.000000 L -0.498352 0.236321" origin="layout" pathEditMode="relative">
                                      <p:cBhvr>
                                        <p:cTn id="54" dur="2000" fill="hold"/>
                                        <p:tgtEl>
                                          <p:spTgt spid="645"/>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Class="path" nodeType="clickEffect" presetSubtype="0" presetID="-1" grpId="12" accel="50000" decel="50000" fill="hold">
                                  <p:stCondLst>
                                    <p:cond delay="0"/>
                                  </p:stCondLst>
                                  <p:childTnLst>
                                    <p:animMotion path="M -0.498352 0.227206 L -0.303039 0.227206" origin="layout" pathEditMode="relative">
                                      <p:cBhvr>
                                        <p:cTn id="58" dur="2000" fill="hold"/>
                                        <p:tgtEl>
                                          <p:spTgt spid="63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9"/>
      <p:bldP build="whole" bldLvl="1" animBg="1" rev="0" advAuto="0" spid="641" grpId="7"/>
      <p:bldP build="whole" bldLvl="1" animBg="1" rev="0" advAuto="0" spid="644" grpId="4"/>
      <p:bldP build="whole" bldLvl="1" animBg="1" rev="0" advAuto="0" spid="641" grpId="8"/>
      <p:bldP build="whole" bldLvl="1" animBg="1" rev="0" advAuto="0" spid="639" grpId="1"/>
      <p:bldP build="whole" bldLvl="1" animBg="1" rev="0" advAuto="0" spid="638" grpId="2"/>
      <p:bldP build="whole" bldLvl="1" animBg="1" rev="0" advAuto="0" spid="643" grpId="3"/>
      <p:bldP build="whole" bldLvl="1" animBg="1" rev="0" advAuto="0" spid="645" grpId="10"/>
      <p:bldP build="whole" bldLvl="1" animBg="1" rev="0" advAuto="0" spid="638" grpId="6"/>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111"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112" name="Double-click to edit"/>
          <p:cNvSpPr txBox="1"/>
          <p:nvPr>
            <p:ph type="title"/>
          </p:nvPr>
        </p:nvSpPr>
        <p:spPr>
          <a:prstGeom prst="rect">
            <a:avLst/>
          </a:prstGeom>
        </p:spPr>
        <p:txBody>
          <a:bodyPr/>
          <a:lstStyle/>
          <a:p>
            <a:pPr/>
          </a:p>
        </p:txBody>
      </p:sp>
      <p:sp>
        <p:nvSpPr>
          <p:cNvPr id="113" name="Recognition is visual ability…"/>
          <p:cNvSpPr txBox="1"/>
          <p:nvPr>
            <p:ph type="body" idx="1"/>
          </p:nvPr>
        </p:nvSpPr>
        <p:spPr>
          <a:prstGeom prst="rect">
            <a:avLst/>
          </a:prstGeom>
        </p:spPr>
        <p:txBody>
          <a:bodyPr lIns="38100" tIns="38100" rIns="38100" bIns="38100"/>
          <a:lstStyle/>
          <a:p>
            <a:pPr lvl="1" marL="877887" indent="-381000">
              <a:buClr>
                <a:srgbClr val="FFFFFF"/>
              </a:buClr>
              <a:buSzPct val="89000"/>
              <a:buChar char="–"/>
            </a:pPr>
            <a:r>
              <a:rPr b="0" sz="6400">
                <a:solidFill>
                  <a:srgbClr val="FFFFFF"/>
                </a:solidFill>
                <a:uFill>
                  <a:solidFill>
                    <a:srgbClr val="FFFFFF"/>
                  </a:solidFill>
                </a:uFill>
              </a:rPr>
              <a:t>Recognition is visual ability</a:t>
            </a:r>
          </a:p>
          <a:p>
            <a:pPr lvl="1" marL="877887" indent="-381000">
              <a:spcBef>
                <a:spcPts val="600"/>
              </a:spcBef>
              <a:buClr>
                <a:srgbClr val="FFFFFF"/>
              </a:buClr>
              <a:buSzPct val="89000"/>
              <a:buChar char="–"/>
            </a:pPr>
            <a:r>
              <a:rPr b="0" sz="6400">
                <a:solidFill>
                  <a:srgbClr val="FFFFFF"/>
                </a:solidFill>
                <a:uFill>
                  <a:solidFill>
                    <a:srgbClr val="FFFFFF"/>
                  </a:solidFill>
                </a:uFill>
              </a:rPr>
              <a:t>Recall is verbal ability</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9" name="image61.png" descr="image61.png"/>
          <p:cNvPicPr>
            <a:picLocks noChangeAspect="1"/>
          </p:cNvPicPr>
          <p:nvPr/>
        </p:nvPicPr>
        <p:blipFill>
          <a:blip r:embed="rId3">
            <a:extLst/>
          </a:blip>
          <a:stretch>
            <a:fillRect/>
          </a:stretch>
        </p:blipFill>
        <p:spPr>
          <a:xfrm>
            <a:off x="284479" y="900112"/>
            <a:ext cx="6930799" cy="7953376"/>
          </a:xfrm>
          <a:prstGeom prst="rect">
            <a:avLst/>
          </a:prstGeom>
        </p:spPr>
      </p:pic>
      <p:sp>
        <p:nvSpPr>
          <p:cNvPr id="650" name="Rectangle"/>
          <p:cNvSpPr/>
          <p:nvPr/>
        </p:nvSpPr>
        <p:spPr>
          <a:xfrm>
            <a:off x="6808458" y="1295399"/>
            <a:ext cx="4670222" cy="3489008"/>
          </a:xfrm>
          <a:prstGeom prst="rect">
            <a:avLst/>
          </a:prstGeom>
          <a:solidFill>
            <a:srgbClr val="00BEF3"/>
          </a:solidFill>
        </p:spPr>
        <p:txBody>
          <a:bodyPr lIns="38100" tIns="38100" rIns="38100" bIns="38100"/>
          <a:lstStyle/>
          <a:p>
            <a:pPr/>
          </a:p>
        </p:txBody>
      </p:sp>
      <p:pic>
        <p:nvPicPr>
          <p:cNvPr id="651" name="image62.png" descr="image62.png"/>
          <p:cNvPicPr>
            <a:picLocks noChangeAspect="1"/>
          </p:cNvPicPr>
          <p:nvPr/>
        </p:nvPicPr>
        <p:blipFill>
          <a:blip r:embed="rId4">
            <a:extLst/>
          </a:blip>
          <a:srcRect l="27853" t="168" r="29038" b="0"/>
          <a:stretch>
            <a:fillRect/>
          </a:stretch>
        </p:blipFill>
        <p:spPr>
          <a:xfrm>
            <a:off x="1253853" y="1050607"/>
            <a:ext cx="5961425" cy="7454981"/>
          </a:xfrm>
          <a:prstGeom prst="rect">
            <a:avLst/>
          </a:prstGeom>
        </p:spPr>
      </p:pic>
      <p:sp>
        <p:nvSpPr>
          <p:cNvPr id="652" name="Line"/>
          <p:cNvSpPr/>
          <p:nvPr/>
        </p:nvSpPr>
        <p:spPr>
          <a:xfrm>
            <a:off x="1271678" y="8252455"/>
            <a:ext cx="5943601" cy="1"/>
          </a:xfrm>
          <a:prstGeom prst="line">
            <a:avLst/>
          </a:prstGeom>
          <a:blipFill>
            <a:blip r:embed="rId5"/>
          </a:blipFill>
          <a:ln w="5715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53" name="Line"/>
          <p:cNvSpPr/>
          <p:nvPr/>
        </p:nvSpPr>
        <p:spPr>
          <a:xfrm>
            <a:off x="1271678" y="4784407"/>
            <a:ext cx="5943601" cy="1"/>
          </a:xfrm>
          <a:prstGeom prst="line">
            <a:avLst/>
          </a:prstGeom>
          <a:blipFill>
            <a:blip r:embed="rId5"/>
          </a:blipFill>
          <a:ln w="5715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54" name="Line"/>
          <p:cNvSpPr/>
          <p:nvPr/>
        </p:nvSpPr>
        <p:spPr>
          <a:xfrm>
            <a:off x="1271678" y="1295400"/>
            <a:ext cx="5943601" cy="0"/>
          </a:xfrm>
          <a:prstGeom prst="line">
            <a:avLst/>
          </a:prstGeom>
          <a:blipFill>
            <a:blip r:embed="rId5"/>
          </a:blipFill>
          <a:ln w="5715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53"/>
                                        </p:tgtEl>
                                        <p:attrNameLst>
                                          <p:attrName>style.visibility</p:attrName>
                                        </p:attrNameLst>
                                      </p:cBhvr>
                                      <p:to>
                                        <p:strVal val="visible"/>
                                      </p:to>
                                    </p:set>
                                    <p:animEffect filter="wipe(left)" transition="in">
                                      <p:cBhvr>
                                        <p:cTn id="7" dur="500"/>
                                        <p:tgtEl>
                                          <p:spTgt spid="6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54"/>
                                        </p:tgtEl>
                                        <p:attrNameLst>
                                          <p:attrName>style.visibility</p:attrName>
                                        </p:attrNameLst>
                                      </p:cBhvr>
                                      <p:to>
                                        <p:strVal val="visible"/>
                                      </p:to>
                                    </p:set>
                                    <p:animEffect filter="wipe(left)" transition="in">
                                      <p:cBhvr>
                                        <p:cTn id="12" dur="500"/>
                                        <p:tgtEl>
                                          <p:spTgt spid="6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52"/>
                                        </p:tgtEl>
                                        <p:attrNameLst>
                                          <p:attrName>style.visibility</p:attrName>
                                        </p:attrNameLst>
                                      </p:cBhvr>
                                      <p:to>
                                        <p:strVal val="visible"/>
                                      </p:to>
                                    </p:set>
                                    <p:animEffect filter="wipe(left)" transition="in">
                                      <p:cBhvr>
                                        <p:cTn id="17" dur="500"/>
                                        <p:tgtEl>
                                          <p:spTgt spid="65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650"/>
                                        </p:tgtEl>
                                        <p:attrNameLst>
                                          <p:attrName>style.visibility</p:attrName>
                                        </p:attrNameLst>
                                      </p:cBhvr>
                                      <p:to>
                                        <p:strVal val="visible"/>
                                      </p:to>
                                    </p:set>
                                    <p:animEffect filter="wipe(up)" transition="in">
                                      <p:cBhvr>
                                        <p:cTn id="22" dur="500"/>
                                        <p:tgtEl>
                                          <p:spTgt spid="650"/>
                                        </p:tgtEl>
                                      </p:cBhvr>
                                    </p:animEffect>
                                  </p:childTnLst>
                                </p:cTn>
                              </p:par>
                            </p:childTnLst>
                          </p:cTn>
                        </p:par>
                      </p:childTnLst>
                    </p:cTn>
                  </p:par>
                  <p:par>
                    <p:cTn id="23" fill="hold">
                      <p:stCondLst>
                        <p:cond delay="indefinite"/>
                      </p:stCondLst>
                      <p:childTnLst>
                        <p:par>
                          <p:cTn id="24" fill="hold">
                            <p:stCondLst>
                              <p:cond delay="0"/>
                            </p:stCondLst>
                            <p:childTnLst>
                              <p:par>
                                <p:cTn id="25" presetClass="path" nodeType="clickEffect" presetSubtype="0" presetID="-1" grpId="5" accel="50000" decel="50000" fill="hold">
                                  <p:stCondLst>
                                    <p:cond delay="0"/>
                                  </p:stCondLst>
                                  <p:childTnLst>
                                    <p:animMotion path="M 0.000000 0.000000 L -0.003424 0.360186" origin="layout" pathEditMode="relative">
                                      <p:cBhvr>
                                        <p:cTn id="26" dur="2000" fill="hold"/>
                                        <p:tgtEl>
                                          <p:spTgt spid="65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1" presetID="22" grpId="6" fill="hold">
                                  <p:stCondLst>
                                    <p:cond delay="0"/>
                                  </p:stCondLst>
                                  <p:iterate type="el" backwards="0">
                                    <p:tmAbs val="0"/>
                                  </p:iterate>
                                  <p:childTnLst>
                                    <p:animEffect filter="wipe(up)" transition="out">
                                      <p:cBhvr>
                                        <p:cTn id="30" dur="500" fill="hold"/>
                                        <p:tgtEl>
                                          <p:spTgt spid="650"/>
                                        </p:tgtEl>
                                      </p:cBhvr>
                                    </p:animEffect>
                                    <p:set>
                                      <p:cBhvr>
                                        <p:cTn id="31" fill="hold">
                                          <p:stCondLst>
                                            <p:cond delay="499"/>
                                          </p:stCondLst>
                                        </p:cTn>
                                        <p:tgtEl>
                                          <p:spTgt spid="6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7" fill="hold">
                                  <p:stCondLst>
                                    <p:cond delay="0"/>
                                  </p:stCondLst>
                                  <p:iterate type="el" backwards="0">
                                    <p:tmAbs val="0"/>
                                  </p:iterate>
                                  <p:childTnLst>
                                    <p:set>
                                      <p:cBhvr>
                                        <p:cTn id="35" fill="hold"/>
                                        <p:tgtEl>
                                          <p:spTgt spid="651"/>
                                        </p:tgtEl>
                                        <p:attrNameLst>
                                          <p:attrName>style.visibility</p:attrName>
                                        </p:attrNameLst>
                                      </p:cBhvr>
                                      <p:to>
                                        <p:strVal val="visible"/>
                                      </p:to>
                                    </p:set>
                                    <p:animEffect filter="wipe(left)" transition="in">
                                      <p:cBhvr>
                                        <p:cTn id="36" dur="5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6"/>
      <p:bldP build="whole" bldLvl="1" animBg="1" rev="0" advAuto="0" spid="652" grpId="3"/>
      <p:bldP build="whole" bldLvl="1" animBg="1" rev="0" advAuto="0" spid="654" grpId="2"/>
      <p:bldP build="whole" bldLvl="1" animBg="1" rev="0" advAuto="0" spid="653" grpId="1"/>
      <p:bldP build="whole" bldLvl="1" animBg="1" rev="0" advAuto="0" spid="650" grpId="4"/>
      <p:bldP build="whole" bldLvl="1" animBg="1" rev="0" advAuto="0" spid="651" grpId="7"/>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8" name="image63.png" descr="image63.png"/>
          <p:cNvPicPr>
            <a:picLocks noChangeAspect="1"/>
          </p:cNvPicPr>
          <p:nvPr/>
        </p:nvPicPr>
        <p:blipFill>
          <a:blip r:embed="rId3">
            <a:extLst/>
          </a:blip>
          <a:stretch>
            <a:fillRect/>
          </a:stretch>
        </p:blipFill>
        <p:spPr>
          <a:xfrm>
            <a:off x="3606800" y="1219200"/>
            <a:ext cx="6324600" cy="7905750"/>
          </a:xfrm>
          <a:prstGeom prst="rect">
            <a:avLst/>
          </a:prstGeom>
        </p:spPr>
      </p:pic>
      <p:sp>
        <p:nvSpPr>
          <p:cNvPr id="659" name="Shape"/>
          <p:cNvSpPr/>
          <p:nvPr/>
        </p:nvSpPr>
        <p:spPr>
          <a:xfrm>
            <a:off x="6692900" y="5638800"/>
            <a:ext cx="419100" cy="22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blipFill>
            <a:blip r:embed="rId4"/>
          </a:blipFill>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60" name="Line"/>
          <p:cNvSpPr/>
          <p:nvPr/>
        </p:nvSpPr>
        <p:spPr>
          <a:xfrm>
            <a:off x="6110513" y="6172200"/>
            <a:ext cx="1676401" cy="0"/>
          </a:xfrm>
          <a:prstGeom prst="line">
            <a:avLst/>
          </a:prstGeom>
          <a:blipFill>
            <a:blip r:embed="rId4"/>
          </a:blipFill>
          <a:ln w="3810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61" name="Line"/>
          <p:cNvSpPr/>
          <p:nvPr/>
        </p:nvSpPr>
        <p:spPr>
          <a:xfrm>
            <a:off x="6048827" y="5486400"/>
            <a:ext cx="1676401" cy="0"/>
          </a:xfrm>
          <a:prstGeom prst="line">
            <a:avLst/>
          </a:prstGeom>
          <a:blipFill>
            <a:blip r:embed="rId4"/>
          </a:blipFill>
          <a:ln w="3810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62" name="Line"/>
          <p:cNvSpPr/>
          <p:nvPr/>
        </p:nvSpPr>
        <p:spPr>
          <a:xfrm>
            <a:off x="5976256" y="4898571"/>
            <a:ext cx="1676401" cy="1"/>
          </a:xfrm>
          <a:prstGeom prst="line">
            <a:avLst/>
          </a:prstGeom>
          <a:blipFill>
            <a:blip r:embed="rId4"/>
          </a:blipFill>
          <a:ln w="38100">
            <a:solidFill>
              <a:srgbClr val="00BEF3"/>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63" name="Wings"/>
          <p:cNvSpPr txBox="1"/>
          <p:nvPr/>
        </p:nvSpPr>
        <p:spPr>
          <a:xfrm>
            <a:off x="958422" y="3276600"/>
            <a:ext cx="1531790" cy="663141"/>
          </a:xfrm>
          <a:prstGeom prst="rect">
            <a:avLst/>
          </a:prstGeom>
          <a:ln w="12700"/>
          <a:extLst>
            <a:ext uri="{C572A759-6A51-4108-AA02-DFA0A04FC94B}">
              <ma14:wrappingTextBoxFlag xmlns:ma14="http://schemas.microsoft.com/office/mac/drawingml/2011/main" val="1"/>
            </a:ext>
          </a:extLst>
        </p:spPr>
        <p:txBody>
          <a:bodyPr wrap="none" lIns="38100" tIns="38100" rIns="38100" bIns="38100">
            <a:spAutoFit/>
          </a:bodyPr>
          <a:lstStyle>
            <a:lvl1pPr>
              <a:buFont typeface="Times New Roman"/>
              <a:defRPr b="1">
                <a:latin typeface="Times New Roman"/>
                <a:ea typeface="Times New Roman"/>
                <a:cs typeface="Times New Roman"/>
                <a:sym typeface="Times New Roman"/>
              </a:defRPr>
            </a:lvl1pPr>
          </a:lstStyle>
          <a:p>
            <a:pPr>
              <a:defRPr b="0">
                <a:latin typeface="+mn-lt"/>
                <a:ea typeface="+mn-ea"/>
                <a:cs typeface="+mn-cs"/>
                <a:sym typeface="Gill Sans"/>
              </a:defRPr>
            </a:pPr>
            <a:r>
              <a:rPr b="1">
                <a:latin typeface="Times New Roman"/>
                <a:ea typeface="Times New Roman"/>
                <a:cs typeface="Times New Roman"/>
                <a:sym typeface="Times New Roman"/>
              </a:rPr>
              <a:t>Wings</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60"/>
                                        </p:tgtEl>
                                        <p:attrNameLst>
                                          <p:attrName>style.visibility</p:attrName>
                                        </p:attrNameLst>
                                      </p:cBhvr>
                                      <p:to>
                                        <p:strVal val="visible"/>
                                      </p:to>
                                    </p:set>
                                    <p:animEffect filter="wipe(left)" transition="in">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62"/>
                                        </p:tgtEl>
                                        <p:attrNameLst>
                                          <p:attrName>style.visibility</p:attrName>
                                        </p:attrNameLst>
                                      </p:cBhvr>
                                      <p:to>
                                        <p:strVal val="visible"/>
                                      </p:to>
                                    </p:set>
                                    <p:animEffect filter="wipe(left)" transition="in">
                                      <p:cBhvr>
                                        <p:cTn id="12" dur="500"/>
                                        <p:tgtEl>
                                          <p:spTgt spid="66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61"/>
                                        </p:tgtEl>
                                        <p:attrNameLst>
                                          <p:attrName>style.visibility</p:attrName>
                                        </p:attrNameLst>
                                      </p:cBhvr>
                                      <p:to>
                                        <p:strVal val="visible"/>
                                      </p:to>
                                    </p:set>
                                    <p:animEffect filter="wipe(left)" transition="in">
                                      <p:cBhvr>
                                        <p:cTn id="17" dur="500"/>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0" grpId="1"/>
      <p:bldP build="whole" bldLvl="1" animBg="1" rev="0" advAuto="0" spid="662" grpId="2"/>
      <p:bldP build="whole" bldLvl="1" animBg="1" rev="0" advAuto="0" spid="661" grpId="3"/>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7" name="image64.jpg" descr="image64.jpg"/>
          <p:cNvPicPr>
            <a:picLocks noChangeAspect="1"/>
          </p:cNvPicPr>
          <p:nvPr/>
        </p:nvPicPr>
        <p:blipFill>
          <a:blip r:embed="rId3">
            <a:extLst/>
          </a:blip>
          <a:stretch>
            <a:fillRect/>
          </a:stretch>
        </p:blipFill>
        <p:spPr>
          <a:xfrm>
            <a:off x="63500" y="-708025"/>
            <a:ext cx="8744053" cy="10842626"/>
          </a:xfrm>
          <a:prstGeom prst="rect">
            <a:avLst/>
          </a:prstGeom>
          <a:ln w="12700"/>
        </p:spPr>
      </p:pic>
      <p:pic>
        <p:nvPicPr>
          <p:cNvPr id="668" name="image65.png" descr="image65.png"/>
          <p:cNvPicPr>
            <a:picLocks noChangeAspect="1"/>
          </p:cNvPicPr>
          <p:nvPr/>
        </p:nvPicPr>
        <p:blipFill>
          <a:blip r:embed="rId4">
            <a:extLst/>
          </a:blip>
          <a:stretch>
            <a:fillRect/>
          </a:stretch>
        </p:blipFill>
        <p:spPr>
          <a:xfrm>
            <a:off x="787398" y="152400"/>
            <a:ext cx="7866508" cy="9309476"/>
          </a:xfrm>
          <a:prstGeom prst="rect">
            <a:avLst/>
          </a:prstGeom>
        </p:spPr>
      </p:pic>
      <p:sp>
        <p:nvSpPr>
          <p:cNvPr id="669" name="Line"/>
          <p:cNvSpPr/>
          <p:nvPr/>
        </p:nvSpPr>
        <p:spPr>
          <a:xfrm>
            <a:off x="1223837" y="4953000"/>
            <a:ext cx="11087101" cy="0"/>
          </a:xfrm>
          <a:prstGeom prst="line">
            <a:avLst/>
          </a:prstGeom>
          <a:blipFill>
            <a:blip r:embed="rId5"/>
          </a:blipFill>
          <a:ln w="381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70" name="Line"/>
          <p:cNvSpPr/>
          <p:nvPr/>
        </p:nvSpPr>
        <p:spPr>
          <a:xfrm>
            <a:off x="1223837" y="6096000"/>
            <a:ext cx="11087101" cy="0"/>
          </a:xfrm>
          <a:prstGeom prst="line">
            <a:avLst/>
          </a:prstGeom>
          <a:blipFill>
            <a:blip r:embed="rId5"/>
          </a:blipFill>
          <a:ln w="381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
        <p:nvSpPr>
          <p:cNvPr id="671" name="Line"/>
          <p:cNvSpPr/>
          <p:nvPr/>
        </p:nvSpPr>
        <p:spPr>
          <a:xfrm>
            <a:off x="1223837" y="6629400"/>
            <a:ext cx="11087101" cy="0"/>
          </a:xfrm>
          <a:prstGeom prst="line">
            <a:avLst/>
          </a:prstGeom>
          <a:blipFill>
            <a:blip r:embed="rId5"/>
          </a:blipFill>
          <a:ln w="38100">
            <a:solidFill>
              <a:srgbClr val="FF2600"/>
            </a:solidFill>
          </a:ln>
        </p:spPr>
        <p:txBody>
          <a:bodyPr lIns="0" tIns="0" rIns="0" bIns="0"/>
          <a:lstStyle/>
          <a:p>
            <a:pPr algn="l" defTabSz="457200">
              <a:buClrTx/>
              <a:defRPr sz="1200">
                <a:solidFill>
                  <a:srgbClr val="000000"/>
                </a:solidFill>
                <a:uFillTx/>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67"/>
                                        </p:tgtEl>
                                        <p:attrNameLst>
                                          <p:attrName>style.visibility</p:attrName>
                                        </p:attrNameLst>
                                      </p:cBhvr>
                                      <p:to>
                                        <p:strVal val="visible"/>
                                      </p:to>
                                    </p:set>
                                    <p:animEffect filter="wipe(left)" transition="in">
                                      <p:cBhvr>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71"/>
                                        </p:tgtEl>
                                        <p:attrNameLst>
                                          <p:attrName>style.visibility</p:attrName>
                                        </p:attrNameLst>
                                      </p:cBhvr>
                                      <p:to>
                                        <p:strVal val="visible"/>
                                      </p:to>
                                    </p:set>
                                    <p:animEffect filter="wipe(left)" transition="in">
                                      <p:cBhvr>
                                        <p:cTn id="12" dur="500"/>
                                        <p:tgtEl>
                                          <p:spTgt spid="67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70"/>
                                        </p:tgtEl>
                                        <p:attrNameLst>
                                          <p:attrName>style.visibility</p:attrName>
                                        </p:attrNameLst>
                                      </p:cBhvr>
                                      <p:to>
                                        <p:strVal val="visible"/>
                                      </p:to>
                                    </p:set>
                                    <p:animEffect filter="wipe(left)" transition="in">
                                      <p:cBhvr>
                                        <p:cTn id="17" dur="500"/>
                                        <p:tgtEl>
                                          <p:spTgt spid="67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669"/>
                                        </p:tgtEl>
                                        <p:attrNameLst>
                                          <p:attrName>style.visibility</p:attrName>
                                        </p:attrNameLst>
                                      </p:cBhvr>
                                      <p:to>
                                        <p:strVal val="visible"/>
                                      </p:to>
                                    </p:set>
                                    <p:animEffect filter="wipe(left)" transition="in">
                                      <p:cBhvr>
                                        <p:cTn id="22" dur="500"/>
                                        <p:tgtEl>
                                          <p:spTgt spid="669"/>
                                        </p:tgtEl>
                                      </p:cBhvr>
                                    </p:animEffec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8" presetID="22" grpId="5" fill="hold">
                                  <p:stCondLst>
                                    <p:cond delay="0"/>
                                  </p:stCondLst>
                                  <p:iterate type="el" backwards="0">
                                    <p:tmAbs val="0"/>
                                  </p:iterate>
                                  <p:childTnLst>
                                    <p:animEffect filter="wipe(left)" transition="out">
                                      <p:cBhvr>
                                        <p:cTn id="26" dur="500" fill="hold"/>
                                        <p:tgtEl>
                                          <p:spTgt spid="667"/>
                                        </p:tgtEl>
                                      </p:cBhvr>
                                    </p:animEffect>
                                    <p:set>
                                      <p:cBhvr>
                                        <p:cTn id="27" fill="hold">
                                          <p:stCondLst>
                                            <p:cond delay="499"/>
                                          </p:stCondLst>
                                        </p:cTn>
                                        <p:tgtEl>
                                          <p:spTgt spid="66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668"/>
                                        </p:tgtEl>
                                        <p:attrNameLst>
                                          <p:attrName>style.visibility</p:attrName>
                                        </p:attrNameLst>
                                      </p:cBhvr>
                                      <p:to>
                                        <p:strVal val="visible"/>
                                      </p:to>
                                    </p:set>
                                    <p:animEffect filter="wipe(left)" transition="in">
                                      <p:cBhvr>
                                        <p:cTn id="32" dur="500"/>
                                        <p:tgtEl>
                                          <p:spTgt spid="6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1" grpId="2"/>
      <p:bldP build="whole" bldLvl="1" animBg="1" rev="0" advAuto="0" spid="669" grpId="4"/>
      <p:bldP build="whole" bldLvl="1" animBg="1" rev="0" advAuto="0" spid="668" grpId="6"/>
      <p:bldP build="whole" bldLvl="1" animBg="1" rev="0" advAuto="0" spid="667" grpId="5"/>
      <p:bldP build="whole" bldLvl="1" animBg="1" rev="0" advAuto="0" spid="670" grpId="3"/>
      <p:bldP build="whole" bldLvl="1" animBg="1" rev="0" advAuto="0" spid="667"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5" name="image3.png" descr="image3.png"/>
          <p:cNvPicPr>
            <a:picLocks noChangeAspect="1"/>
          </p:cNvPicPr>
          <p:nvPr/>
        </p:nvPicPr>
        <p:blipFill>
          <a:blip r:embed="rId3">
            <a:extLst/>
          </a:blip>
          <a:stretch>
            <a:fillRect/>
          </a:stretch>
        </p:blipFill>
        <p:spPr>
          <a:xfrm>
            <a:off x="0" y="2128838"/>
            <a:ext cx="11733215" cy="668338"/>
          </a:xfrm>
          <a:prstGeom prst="rect">
            <a:avLst/>
          </a:prstGeom>
        </p:spPr>
      </p:pic>
      <p:sp>
        <p:nvSpPr>
          <p:cNvPr id="676"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77" name="Solutions"/>
          <p:cNvSpPr txBox="1"/>
          <p:nvPr>
            <p:ph type="title"/>
          </p:nvPr>
        </p:nvSpPr>
        <p:spPr>
          <a:prstGeom prst="rect">
            <a:avLst/>
          </a:prstGeom>
        </p:spPr>
        <p:txBody>
          <a:bodyPr/>
          <a:lstStyle/>
          <a:p>
            <a:pPr/>
            <a:r>
              <a:t>Solutions</a:t>
            </a:r>
          </a:p>
        </p:txBody>
      </p:sp>
      <p:sp>
        <p:nvSpPr>
          <p:cNvPr id="678" name="Site…"/>
          <p:cNvSpPr txBox="1"/>
          <p:nvPr>
            <p:ph type="body" idx="1"/>
          </p:nvPr>
        </p:nvSpPr>
        <p:spPr>
          <a:prstGeom prst="rect">
            <a:avLst/>
          </a:prstGeom>
        </p:spPr>
        <p:txBody>
          <a:bodyPr/>
          <a:lstStyle/>
          <a:p>
            <a:pPr>
              <a:buSzPct val="36399"/>
              <a:buBlip>
                <a:blip r:embed="rId4"/>
              </a:buBlip>
            </a:pPr>
            <a:r>
              <a:t>Site</a:t>
            </a:r>
          </a:p>
          <a:p>
            <a:pPr>
              <a:buSzPct val="36399"/>
              <a:buBlip>
                <a:blip r:embed="rId4"/>
              </a:buBlip>
            </a:pPr>
            <a:r>
              <a:t>Shape</a:t>
            </a:r>
          </a:p>
          <a:p>
            <a:pPr>
              <a:buSzPct val="36399"/>
              <a:buBlip>
                <a:blip r:embed="rId4"/>
              </a:buBlip>
            </a:pPr>
            <a:r>
              <a:t>Shade</a:t>
            </a:r>
          </a:p>
          <a:p>
            <a:pPr>
              <a:buSzPct val="36399"/>
              <a:buBlip>
                <a:blip r:embed="rId4"/>
              </a:buBlip>
            </a:pPr>
            <a:r>
              <a:t>Accuracy</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2" name="image3.png" descr="image3.png"/>
          <p:cNvPicPr>
            <a:picLocks noChangeAspect="1"/>
          </p:cNvPicPr>
          <p:nvPr/>
        </p:nvPicPr>
        <p:blipFill>
          <a:blip r:embed="rId2">
            <a:extLst/>
          </a:blip>
          <a:stretch>
            <a:fillRect/>
          </a:stretch>
        </p:blipFill>
        <p:spPr>
          <a:xfrm>
            <a:off x="0" y="2128838"/>
            <a:ext cx="11733215" cy="668338"/>
          </a:xfrm>
          <a:prstGeom prst="rect">
            <a:avLst/>
          </a:prstGeom>
        </p:spPr>
      </p:pic>
      <p:sp>
        <p:nvSpPr>
          <p:cNvPr id="68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84" name="Site"/>
          <p:cNvSpPr txBox="1"/>
          <p:nvPr>
            <p:ph type="title"/>
          </p:nvPr>
        </p:nvSpPr>
        <p:spPr>
          <a:prstGeom prst="rect">
            <a:avLst/>
          </a:prstGeom>
        </p:spPr>
        <p:txBody>
          <a:bodyPr/>
          <a:lstStyle/>
          <a:p>
            <a:pPr/>
            <a:r>
              <a:t>Site</a:t>
            </a:r>
          </a:p>
        </p:txBody>
      </p:sp>
      <p:sp>
        <p:nvSpPr>
          <p:cNvPr id="685" name="Measure…"/>
          <p:cNvSpPr txBox="1"/>
          <p:nvPr>
            <p:ph type="body" idx="1"/>
          </p:nvPr>
        </p:nvSpPr>
        <p:spPr>
          <a:prstGeom prst="rect">
            <a:avLst/>
          </a:prstGeom>
        </p:spPr>
        <p:txBody>
          <a:bodyPr/>
          <a:lstStyle/>
          <a:p>
            <a:pPr>
              <a:buSzPct val="36399"/>
              <a:buBlip>
                <a:blip r:embed="rId3"/>
              </a:buBlip>
            </a:pPr>
            <a:r>
              <a:t>Measure</a:t>
            </a:r>
          </a:p>
          <a:p>
            <a:pPr>
              <a:buSzPct val="36399"/>
              <a:buBlip>
                <a:blip r:embed="rId3"/>
              </a:buBlip>
            </a:pPr>
            <a:r>
              <a:t>Optical index</a:t>
            </a:r>
          </a:p>
          <a:p>
            <a:pPr>
              <a:buSzPct val="36399"/>
              <a:buBlip>
                <a:blip r:embed="rId3"/>
              </a:buBlip>
            </a:pPr>
            <a:r>
              <a:t>Flatten</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5"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7" name="image3.png" descr="image3.png"/>
          <p:cNvPicPr>
            <a:picLocks noChangeAspect="1"/>
          </p:cNvPicPr>
          <p:nvPr/>
        </p:nvPicPr>
        <p:blipFill>
          <a:blip r:embed="rId2">
            <a:extLst/>
          </a:blip>
          <a:stretch>
            <a:fillRect/>
          </a:stretch>
        </p:blipFill>
        <p:spPr>
          <a:xfrm>
            <a:off x="0" y="2128838"/>
            <a:ext cx="11733215" cy="668338"/>
          </a:xfrm>
          <a:prstGeom prst="rect">
            <a:avLst/>
          </a:prstGeom>
        </p:spPr>
      </p:pic>
      <p:sp>
        <p:nvSpPr>
          <p:cNvPr id="688"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89" name="Site"/>
          <p:cNvSpPr txBox="1"/>
          <p:nvPr>
            <p:ph type="title"/>
          </p:nvPr>
        </p:nvSpPr>
        <p:spPr>
          <a:prstGeom prst="rect">
            <a:avLst/>
          </a:prstGeom>
        </p:spPr>
        <p:txBody>
          <a:bodyPr/>
          <a:lstStyle/>
          <a:p>
            <a:pPr/>
            <a:r>
              <a:t>Site</a:t>
            </a:r>
          </a:p>
        </p:txBody>
      </p:sp>
      <p:sp>
        <p:nvSpPr>
          <p:cNvPr id="690" name="Also called proportion…"/>
          <p:cNvSpPr txBox="1"/>
          <p:nvPr>
            <p:ph type="body" idx="1"/>
          </p:nvPr>
        </p:nvSpPr>
        <p:spPr>
          <a:prstGeom prst="rect">
            <a:avLst/>
          </a:prstGeom>
        </p:spPr>
        <p:txBody>
          <a:bodyPr/>
          <a:lstStyle/>
          <a:p>
            <a:pPr>
              <a:buSzPct val="36399"/>
              <a:buBlip>
                <a:blip r:embed="rId3"/>
              </a:buBlip>
            </a:pPr>
            <a:r>
              <a:t>Also called proportion</a:t>
            </a:r>
          </a:p>
          <a:p>
            <a:pPr>
              <a:buSzPct val="36399"/>
              <a:buBlip>
                <a:blip r:embed="rId3"/>
              </a:buBlip>
            </a:pPr>
            <a:r>
              <a:t>A relationship between different elements in a work of art</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0"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2" name="image3.png" descr="image3.png"/>
          <p:cNvPicPr>
            <a:picLocks noChangeAspect="1"/>
          </p:cNvPicPr>
          <p:nvPr/>
        </p:nvPicPr>
        <p:blipFill>
          <a:blip r:embed="rId2">
            <a:extLst/>
          </a:blip>
          <a:stretch>
            <a:fillRect/>
          </a:stretch>
        </p:blipFill>
        <p:spPr>
          <a:xfrm>
            <a:off x="0" y="2128838"/>
            <a:ext cx="11733215" cy="668338"/>
          </a:xfrm>
          <a:prstGeom prst="rect">
            <a:avLst/>
          </a:prstGeom>
        </p:spPr>
      </p:pic>
      <p:sp>
        <p:nvSpPr>
          <p:cNvPr id="693" name="Stuart Parks Forensic Associates"/>
          <p:cNvSpPr txBox="1"/>
          <p:nvPr/>
        </p:nvSpPr>
        <p:spPr>
          <a:xfrm>
            <a:off x="139700" y="9194800"/>
            <a:ext cx="9334500" cy="2667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a:defRPr sz="1800"/>
            </a:lvl1pPr>
          </a:lstStyle>
          <a:p>
            <a:pPr>
              <a:defRPr sz="4200"/>
            </a:pPr>
            <a:r>
              <a:rPr sz="1800"/>
              <a:t>Stuart Parks Forensic Associates</a:t>
            </a:r>
          </a:p>
        </p:txBody>
      </p:sp>
      <p:sp>
        <p:nvSpPr>
          <p:cNvPr id="694" name="Site"/>
          <p:cNvSpPr txBox="1"/>
          <p:nvPr>
            <p:ph type="title"/>
          </p:nvPr>
        </p:nvSpPr>
        <p:spPr>
          <a:prstGeom prst="rect">
            <a:avLst/>
          </a:prstGeom>
        </p:spPr>
        <p:txBody>
          <a:bodyPr/>
          <a:lstStyle/>
          <a:p>
            <a:pPr/>
            <a:r>
              <a:t>Site</a:t>
            </a:r>
          </a:p>
        </p:txBody>
      </p:sp>
      <p:sp>
        <p:nvSpPr>
          <p:cNvPr id="695" name="Measure…"/>
          <p:cNvSpPr txBox="1"/>
          <p:nvPr>
            <p:ph type="body" idx="1"/>
          </p:nvPr>
        </p:nvSpPr>
        <p:spPr>
          <a:prstGeom prst="rect">
            <a:avLst/>
          </a:prstGeom>
        </p:spPr>
        <p:txBody>
          <a:bodyPr/>
          <a:lstStyle/>
          <a:p>
            <a:pPr/>
            <a:r>
              <a:t>Measure</a:t>
            </a:r>
          </a:p>
          <a:p>
            <a:pPr>
              <a:buSzPct val="36399"/>
              <a:buBlip>
                <a:blip r:embed="rId3"/>
              </a:buBlip>
            </a:pPr>
            <a:r>
              <a:t>If you can see it, you can measure it.</a:t>
            </a: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5"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Double-click to edit"/>
          <p:cNvSpPr txBox="1"/>
          <p:nvPr>
            <p:ph type="title"/>
          </p:nvPr>
        </p:nvSpPr>
        <p:spPr>
          <a:prstGeom prst="rect">
            <a:avLst/>
          </a:prstGeom>
        </p:spPr>
        <p:txBody>
          <a:bodyPr/>
          <a:lstStyle/>
          <a:p>
            <a:pPr/>
          </a:p>
        </p:txBody>
      </p:sp>
      <p:sp>
        <p:nvSpPr>
          <p:cNvPr id="698" name="Double-click to edit"/>
          <p:cNvSpPr txBox="1"/>
          <p:nvPr>
            <p:ph type="body"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Double-click to edit"/>
          <p:cNvSpPr txBox="1"/>
          <p:nvPr>
            <p:ph type="title"/>
          </p:nvPr>
        </p:nvSpPr>
        <p:spPr>
          <a:prstGeom prst="rect">
            <a:avLst/>
          </a:prstGeom>
        </p:spPr>
        <p:txBody>
          <a:bodyPr/>
          <a:lstStyle/>
          <a:p>
            <a:pPr/>
          </a:p>
        </p:txBody>
      </p:sp>
      <p:pic>
        <p:nvPicPr>
          <p:cNvPr id="118" name="image4.jpeg" descr="image4.jpeg"/>
          <p:cNvPicPr>
            <a:picLocks noChangeAspect="1"/>
          </p:cNvPicPr>
          <p:nvPr/>
        </p:nvPicPr>
        <p:blipFill>
          <a:blip r:embed="rId2">
            <a:extLst/>
          </a:blip>
          <a:stretch>
            <a:fillRect/>
          </a:stretch>
        </p:blipFill>
        <p:spPr>
          <a:xfrm>
            <a:off x="4216400" y="1981200"/>
            <a:ext cx="4980343" cy="6640456"/>
          </a:xfrm>
          <a:prstGeom prst="rect">
            <a:avLst/>
          </a:prstGeom>
          <a:ln w="12700">
            <a:miter lim="400000"/>
          </a:ln>
          <a:effectLst>
            <a:outerShdw sx="100000" sy="100000" kx="0" ky="0" algn="b" rotWithShape="0" blurRad="127000" dist="76199" dir="27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899">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Describe the suspect"/>
          <p:cNvSpPr txBox="1"/>
          <p:nvPr>
            <p:ph type="title"/>
          </p:nvPr>
        </p:nvSpPr>
        <p:spPr>
          <a:xfrm>
            <a:off x="731860" y="3587112"/>
            <a:ext cx="11074401" cy="2082801"/>
          </a:xfrm>
          <a:prstGeom prst="rect">
            <a:avLst/>
          </a:prstGeom>
        </p:spPr>
        <p:txBody>
          <a:bodyPr/>
          <a:lstStyle/>
          <a:p>
            <a:pPr/>
            <a:r>
              <a:t>Describe the suspect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4485F0"/>
      </a:dk1>
      <a:lt1>
        <a:srgbClr val="F0D6A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4485F0"/>
      </a:dk1>
      <a:lt1>
        <a:srgbClr val="F0D6A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
            <a:srgbClr val="F0D6AC"/>
          </a:buClr>
          <a:buSzTx/>
          <a:buFontTx/>
          <a:buNone/>
          <a:tabLst/>
          <a:defRPr b="0" baseline="0" cap="none" i="0" spc="0" strike="noStrike" sz="4200" u="none" kumimoji="0" normalizeH="0">
            <a:ln>
              <a:noFill/>
            </a:ln>
            <a:solidFill>
              <a:srgbClr val="F0D6AC"/>
            </a:solidFill>
            <a:effectLst/>
            <a:uFill>
              <a:solidFill>
                <a:srgbClr val="F0D6AC"/>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